
<file path=[Content_Types].xml><?xml version="1.0" encoding="utf-8"?>
<Types xmlns="http://schemas.openxmlformats.org/package/2006/content-types">
  <Default Extension="png" ContentType="image/png"/>
  <Default Extension="svg" ContentType="image/sv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7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69" r:id="rId17"/>
    <p:sldId id="274" r:id="rId18"/>
    <p:sldId id="275" r:id="rId19"/>
  </p:sldIdLst>
  <p:sldSz cx="18288000" cy="10287000"/>
  <p:notesSz cx="6858000" cy="9144000"/>
  <p:embeddedFontLst>
    <p:embeddedFont>
      <p:font typeface="Canva Sans Bold Italics" panose="020B0604020202020204" charset="0"/>
      <p:regular r:id="rId20"/>
    </p:embeddedFont>
    <p:embeddedFont>
      <p:font typeface="Canva Sans Bold" panose="020B0604020202020204" charset="0"/>
      <p:regular r:id="rId21"/>
    </p:embeddedFont>
    <p:embeddedFont>
      <p:font typeface="Canva Sans" panose="020B0604020202020204" charset="0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nva Sans Italics" panose="020B0604020202020204" charset="0"/>
      <p:regular r:id="rId27"/>
    </p:embeddedFont>
    <p:embeddedFont>
      <p:font typeface="Now Heavy" panose="020B0604020202020204" charset="0"/>
      <p:regular r:id="rId28"/>
    </p:embeddedFont>
    <p:embeddedFont>
      <p:font typeface="Now Medium" panose="020B0604020202020204" charset="0"/>
      <p:regular r:id="rId29"/>
    </p:embeddedFont>
    <p:embeddedFont>
      <p:font typeface="Now Bold" panose="020B0604020202020204" charset="0"/>
      <p:regular r:id="rId30"/>
    </p:embeddedFont>
    <p:embeddedFont>
      <p:font typeface="Poppins" panose="020B0604020202020204" charset="0"/>
      <p:regular r:id="rId31"/>
    </p:embeddedFont>
  </p:embeddedFontLst>
  <p:custDataLst>
    <p:tags r:id="rId3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05" autoAdjust="0"/>
    <p:restoredTop sz="94622" autoAdjust="0"/>
  </p:normalViewPr>
  <p:slideViewPr>
    <p:cSldViewPr>
      <p:cViewPr varScale="1">
        <p:scale>
          <a:sx n="56" d="100"/>
          <a:sy n="56" d="100"/>
        </p:scale>
        <p:origin x="576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3.svg>
</file>

<file path=ppt/media/image14.jpeg>
</file>

<file path=ppt/media/image15.jpeg>
</file>

<file path=ppt/media/image16.png>
</file>

<file path=ppt/media/image17.jpeg>
</file>

<file path=ppt/media/image18.png>
</file>

<file path=ppt/media/image19.jpeg>
</file>

<file path=ppt/media/image2.png>
</file>

<file path=ppt/media/image20.jpeg>
</file>

<file path=ppt/media/image20.svg>
</file>

<file path=ppt/media/image21.jpeg>
</file>

<file path=ppt/media/image22.png>
</file>

<file path=ppt/media/image23.jpeg>
</file>

<file path=ppt/media/image24.jpeg>
</file>

<file path=ppt/media/image25.png>
</file>

<file path=ppt/media/image26.jpeg>
</file>

<file path=ppt/media/image27.png>
</file>

<file path=ppt/media/image28.png>
</file>

<file path=ppt/media/image29.jpeg>
</file>

<file path=ppt/media/image3.png>
</file>

<file path=ppt/media/image3.svg>
</file>

<file path=ppt/media/image30.jpeg>
</file>

<file path=ppt/media/image31.jpeg>
</file>

<file path=ppt/media/image32.jpeg>
</file>

<file path=ppt/media/image33.jpeg>
</file>

<file path=ppt/media/image34.png>
</file>

<file path=ppt/media/image35.png>
</file>

<file path=ppt/media/image36.jpeg>
</file>

<file path=ppt/media/image37.jpeg>
</file>

<file path=ppt/media/image38.jpeg>
</file>

<file path=ppt/media/image39.jpeg>
</file>

<file path=ppt/media/image4.png>
</file>

<file path=ppt/media/image40.png>
</file>

<file path=ppt/media/image41.jpeg>
</file>

<file path=ppt/media/image42.jpeg>
</file>

<file path=ppt/media/image43.png>
</file>

<file path=ppt/media/image5.png>
</file>

<file path=ppt/media/image51.svg>
</file>

<file path=ppt/media/image6.png>
</file>

<file path=ppt/media/image6.sv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ransition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8.png"/><Relationship Id="rId5" Type="http://schemas.openxmlformats.org/officeDocument/2006/relationships/image" Target="../media/image3.png"/><Relationship Id="rId10" Type="http://schemas.openxmlformats.org/officeDocument/2006/relationships/image" Target="../media/image7.png"/><Relationship Id="rId4" Type="http://schemas.openxmlformats.org/officeDocument/2006/relationships/image" Target="../media/image3.svg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image" Target="../media/image36.jpeg"/><Relationship Id="rId5" Type="http://schemas.openxmlformats.org/officeDocument/2006/relationships/tags" Target="../tags/tag6.xml"/><Relationship Id="rId10" Type="http://schemas.openxmlformats.org/officeDocument/2006/relationships/image" Target="../media/image35.png"/><Relationship Id="rId4" Type="http://schemas.openxmlformats.org/officeDocument/2006/relationships/tags" Target="../tags/tag5.xml"/><Relationship Id="rId9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13" Type="http://schemas.openxmlformats.org/officeDocument/2006/relationships/tags" Target="../tags/tag21.xml"/><Relationship Id="rId18" Type="http://schemas.openxmlformats.org/officeDocument/2006/relationships/tags" Target="../tags/tag26.xml"/><Relationship Id="rId26" Type="http://schemas.openxmlformats.org/officeDocument/2006/relationships/tags" Target="../tags/tag34.xml"/><Relationship Id="rId39" Type="http://schemas.openxmlformats.org/officeDocument/2006/relationships/tags" Target="../tags/tag47.xml"/><Relationship Id="rId3" Type="http://schemas.openxmlformats.org/officeDocument/2006/relationships/tags" Target="../tags/tag11.xml"/><Relationship Id="rId21" Type="http://schemas.openxmlformats.org/officeDocument/2006/relationships/tags" Target="../tags/tag29.xml"/><Relationship Id="rId34" Type="http://schemas.openxmlformats.org/officeDocument/2006/relationships/tags" Target="../tags/tag42.xml"/><Relationship Id="rId42" Type="http://schemas.openxmlformats.org/officeDocument/2006/relationships/tags" Target="../tags/tag50.xml"/><Relationship Id="rId47" Type="http://schemas.openxmlformats.org/officeDocument/2006/relationships/image" Target="../media/image14.jpeg"/><Relationship Id="rId50" Type="http://schemas.openxmlformats.org/officeDocument/2006/relationships/image" Target="../media/image37.jpeg"/><Relationship Id="rId7" Type="http://schemas.openxmlformats.org/officeDocument/2006/relationships/tags" Target="../tags/tag15.xml"/><Relationship Id="rId12" Type="http://schemas.openxmlformats.org/officeDocument/2006/relationships/tags" Target="../tags/tag20.xml"/><Relationship Id="rId17" Type="http://schemas.openxmlformats.org/officeDocument/2006/relationships/tags" Target="../tags/tag25.xml"/><Relationship Id="rId25" Type="http://schemas.openxmlformats.org/officeDocument/2006/relationships/tags" Target="../tags/tag33.xml"/><Relationship Id="rId33" Type="http://schemas.openxmlformats.org/officeDocument/2006/relationships/tags" Target="../tags/tag41.xml"/><Relationship Id="rId38" Type="http://schemas.openxmlformats.org/officeDocument/2006/relationships/tags" Target="../tags/tag46.xml"/><Relationship Id="rId46" Type="http://schemas.openxmlformats.org/officeDocument/2006/relationships/slideLayout" Target="../slideLayouts/slideLayout1.xml"/><Relationship Id="rId2" Type="http://schemas.openxmlformats.org/officeDocument/2006/relationships/tags" Target="../tags/tag10.xml"/><Relationship Id="rId16" Type="http://schemas.openxmlformats.org/officeDocument/2006/relationships/tags" Target="../tags/tag24.xml"/><Relationship Id="rId20" Type="http://schemas.openxmlformats.org/officeDocument/2006/relationships/tags" Target="../tags/tag28.xml"/><Relationship Id="rId29" Type="http://schemas.openxmlformats.org/officeDocument/2006/relationships/tags" Target="../tags/tag37.xml"/><Relationship Id="rId41" Type="http://schemas.openxmlformats.org/officeDocument/2006/relationships/tags" Target="../tags/tag49.xml"/><Relationship Id="rId1" Type="http://schemas.openxmlformats.org/officeDocument/2006/relationships/tags" Target="../tags/tag9.xml"/><Relationship Id="rId6" Type="http://schemas.openxmlformats.org/officeDocument/2006/relationships/tags" Target="../tags/tag14.xml"/><Relationship Id="rId11" Type="http://schemas.openxmlformats.org/officeDocument/2006/relationships/tags" Target="../tags/tag19.xml"/><Relationship Id="rId24" Type="http://schemas.openxmlformats.org/officeDocument/2006/relationships/tags" Target="../tags/tag32.xml"/><Relationship Id="rId32" Type="http://schemas.openxmlformats.org/officeDocument/2006/relationships/tags" Target="../tags/tag40.xml"/><Relationship Id="rId37" Type="http://schemas.openxmlformats.org/officeDocument/2006/relationships/tags" Target="../tags/tag45.xml"/><Relationship Id="rId40" Type="http://schemas.openxmlformats.org/officeDocument/2006/relationships/tags" Target="../tags/tag48.xml"/><Relationship Id="rId45" Type="http://schemas.openxmlformats.org/officeDocument/2006/relationships/tags" Target="../tags/tag53.xml"/><Relationship Id="rId5" Type="http://schemas.openxmlformats.org/officeDocument/2006/relationships/tags" Target="../tags/tag13.xml"/><Relationship Id="rId15" Type="http://schemas.openxmlformats.org/officeDocument/2006/relationships/tags" Target="../tags/tag23.xml"/><Relationship Id="rId23" Type="http://schemas.openxmlformats.org/officeDocument/2006/relationships/tags" Target="../tags/tag31.xml"/><Relationship Id="rId28" Type="http://schemas.openxmlformats.org/officeDocument/2006/relationships/tags" Target="../tags/tag36.xml"/><Relationship Id="rId36" Type="http://schemas.openxmlformats.org/officeDocument/2006/relationships/tags" Target="../tags/tag44.xml"/><Relationship Id="rId49" Type="http://schemas.openxmlformats.org/officeDocument/2006/relationships/image" Target="../media/image13.svg"/><Relationship Id="rId10" Type="http://schemas.openxmlformats.org/officeDocument/2006/relationships/tags" Target="../tags/tag18.xml"/><Relationship Id="rId19" Type="http://schemas.openxmlformats.org/officeDocument/2006/relationships/tags" Target="../tags/tag27.xml"/><Relationship Id="rId31" Type="http://schemas.openxmlformats.org/officeDocument/2006/relationships/tags" Target="../tags/tag39.xml"/><Relationship Id="rId44" Type="http://schemas.openxmlformats.org/officeDocument/2006/relationships/tags" Target="../tags/tag52.xml"/><Relationship Id="rId52" Type="http://schemas.openxmlformats.org/officeDocument/2006/relationships/image" Target="../media/image9.png"/><Relationship Id="rId4" Type="http://schemas.openxmlformats.org/officeDocument/2006/relationships/tags" Target="../tags/tag12.xml"/><Relationship Id="rId9" Type="http://schemas.openxmlformats.org/officeDocument/2006/relationships/tags" Target="../tags/tag17.xml"/><Relationship Id="rId14" Type="http://schemas.openxmlformats.org/officeDocument/2006/relationships/tags" Target="../tags/tag22.xml"/><Relationship Id="rId22" Type="http://schemas.openxmlformats.org/officeDocument/2006/relationships/tags" Target="../tags/tag30.xml"/><Relationship Id="rId27" Type="http://schemas.openxmlformats.org/officeDocument/2006/relationships/tags" Target="../tags/tag35.xml"/><Relationship Id="rId30" Type="http://schemas.openxmlformats.org/officeDocument/2006/relationships/tags" Target="../tags/tag38.xml"/><Relationship Id="rId35" Type="http://schemas.openxmlformats.org/officeDocument/2006/relationships/tags" Target="../tags/tag43.xml"/><Relationship Id="rId43" Type="http://schemas.openxmlformats.org/officeDocument/2006/relationships/tags" Target="../tags/tag51.xml"/><Relationship Id="rId48" Type="http://schemas.openxmlformats.org/officeDocument/2006/relationships/image" Target="../media/image10.png"/><Relationship Id="rId8" Type="http://schemas.openxmlformats.org/officeDocument/2006/relationships/tags" Target="../tags/tag16.xml"/><Relationship Id="rId51" Type="http://schemas.openxmlformats.org/officeDocument/2006/relationships/image" Target="../media/image38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9.jpeg"/><Relationship Id="rId4" Type="http://schemas.openxmlformats.org/officeDocument/2006/relationships/image" Target="../media/image20.jpe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61.xml"/><Relationship Id="rId13" Type="http://schemas.openxmlformats.org/officeDocument/2006/relationships/tags" Target="../tags/tag66.xml"/><Relationship Id="rId18" Type="http://schemas.openxmlformats.org/officeDocument/2006/relationships/image" Target="../media/image40.png"/><Relationship Id="rId3" Type="http://schemas.openxmlformats.org/officeDocument/2006/relationships/tags" Target="../tags/tag56.xml"/><Relationship Id="rId21" Type="http://schemas.openxmlformats.org/officeDocument/2006/relationships/image" Target="../media/image43.png"/><Relationship Id="rId7" Type="http://schemas.openxmlformats.org/officeDocument/2006/relationships/tags" Target="../tags/tag60.xml"/><Relationship Id="rId12" Type="http://schemas.openxmlformats.org/officeDocument/2006/relationships/tags" Target="../tags/tag65.xml"/><Relationship Id="rId17" Type="http://schemas.openxmlformats.org/officeDocument/2006/relationships/slideLayout" Target="../slideLayouts/slideLayout1.xml"/><Relationship Id="rId2" Type="http://schemas.openxmlformats.org/officeDocument/2006/relationships/tags" Target="../tags/tag55.xml"/><Relationship Id="rId16" Type="http://schemas.openxmlformats.org/officeDocument/2006/relationships/tags" Target="../tags/tag69.xml"/><Relationship Id="rId20" Type="http://schemas.openxmlformats.org/officeDocument/2006/relationships/image" Target="../media/image42.jpeg"/><Relationship Id="rId1" Type="http://schemas.openxmlformats.org/officeDocument/2006/relationships/tags" Target="../tags/tag54.xml"/><Relationship Id="rId6" Type="http://schemas.openxmlformats.org/officeDocument/2006/relationships/tags" Target="../tags/tag59.xml"/><Relationship Id="rId11" Type="http://schemas.openxmlformats.org/officeDocument/2006/relationships/tags" Target="../tags/tag64.xml"/><Relationship Id="rId5" Type="http://schemas.openxmlformats.org/officeDocument/2006/relationships/tags" Target="../tags/tag58.xml"/><Relationship Id="rId15" Type="http://schemas.openxmlformats.org/officeDocument/2006/relationships/tags" Target="../tags/tag68.xml"/><Relationship Id="rId10" Type="http://schemas.openxmlformats.org/officeDocument/2006/relationships/tags" Target="../tags/tag63.xml"/><Relationship Id="rId19" Type="http://schemas.openxmlformats.org/officeDocument/2006/relationships/image" Target="../media/image41.jpeg"/><Relationship Id="rId4" Type="http://schemas.openxmlformats.org/officeDocument/2006/relationships/tags" Target="../tags/tag57.xml"/><Relationship Id="rId9" Type="http://schemas.openxmlformats.org/officeDocument/2006/relationships/tags" Target="../tags/tag62.xml"/><Relationship Id="rId14" Type="http://schemas.openxmlformats.org/officeDocument/2006/relationships/tags" Target="../tags/tag67.xml"/><Relationship Id="rId22" Type="http://schemas.openxmlformats.org/officeDocument/2006/relationships/image" Target="../media/image51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1.xml"/><Relationship Id="rId1" Type="http://schemas.openxmlformats.org/officeDocument/2006/relationships/tags" Target="../tags/tag70.xml"/><Relationship Id="rId5" Type="http://schemas.openxmlformats.org/officeDocument/2006/relationships/hyperlink" Target="https://aws.amazon.com/sagemaker/deploy/" TargetMode="External"/><Relationship Id="rId4" Type="http://schemas.openxmlformats.org/officeDocument/2006/relationships/hyperlink" Target="https://www.amazon.science/publications/amazon-sagemaker-model-monitor-a-system-for-real-time-insights-into-deployed-machine-learning-model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jpeg"/><Relationship Id="rId4" Type="http://schemas.openxmlformats.org/officeDocument/2006/relationships/image" Target="../media/image2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 2">
            <a:extLst>
              <a:ext uri="{FF2B5EF4-FFF2-40B4-BE49-F238E27FC236}">
                <a16:creationId xmlns="" xmlns:a16="http://schemas.microsoft.com/office/drawing/2014/main" id="{DC637C4E-1309-1D5C-3428-1A38B546C4B7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/>
          </a:p>
        </p:txBody>
      </p:sp>
      <p:grpSp>
        <p:nvGrpSpPr>
          <p:cNvPr id="34" name="Group 3">
            <a:extLst>
              <a:ext uri="{FF2B5EF4-FFF2-40B4-BE49-F238E27FC236}">
                <a16:creationId xmlns="" xmlns:a16="http://schemas.microsoft.com/office/drawing/2014/main" id="{8FBD03AE-C71F-1646-614C-71FBEE5BBFBC}"/>
              </a:ext>
            </a:extLst>
          </p:cNvPr>
          <p:cNvGrpSpPr/>
          <p:nvPr/>
        </p:nvGrpSpPr>
        <p:grpSpPr>
          <a:xfrm>
            <a:off x="-2057400" y="0"/>
            <a:ext cx="3086100" cy="10553192"/>
            <a:chOff x="0" y="0"/>
            <a:chExt cx="812800" cy="2779442"/>
          </a:xfrm>
        </p:grpSpPr>
        <p:sp>
          <p:nvSpPr>
            <p:cNvPr id="35" name="Freeform 4">
              <a:extLst>
                <a:ext uri="{FF2B5EF4-FFF2-40B4-BE49-F238E27FC236}">
                  <a16:creationId xmlns="" xmlns:a16="http://schemas.microsoft.com/office/drawing/2014/main" id="{3635C60F-35BA-1DFF-5BD4-C9ADC70888E9}"/>
                </a:ext>
              </a:extLst>
            </p:cNvPr>
            <p:cNvSpPr/>
            <p:nvPr/>
          </p:nvSpPr>
          <p:spPr>
            <a:xfrm>
              <a:off x="0" y="0"/>
              <a:ext cx="812800" cy="2779442"/>
            </a:xfrm>
            <a:custGeom>
              <a:avLst/>
              <a:gdLst/>
              <a:ahLst/>
              <a:cxnLst/>
              <a:rect l="l" t="t" r="r" b="b"/>
              <a:pathLst>
                <a:path w="812800" h="2779442">
                  <a:moveTo>
                    <a:pt x="0" y="0"/>
                  </a:moveTo>
                  <a:lnTo>
                    <a:pt x="812800" y="0"/>
                  </a:lnTo>
                  <a:lnTo>
                    <a:pt x="812800" y="2779442"/>
                  </a:lnTo>
                  <a:lnTo>
                    <a:pt x="0" y="2779442"/>
                  </a:lnTo>
                  <a:close/>
                </a:path>
              </a:pathLst>
            </a:custGeom>
            <a:solidFill>
              <a:srgbClr val="0F401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6" name="TextBox 5">
              <a:extLst>
                <a:ext uri="{FF2B5EF4-FFF2-40B4-BE49-F238E27FC236}">
                  <a16:creationId xmlns="" xmlns:a16="http://schemas.microsoft.com/office/drawing/2014/main" id="{0B82506F-BDBA-3599-C391-444C4C512451}"/>
                </a:ext>
              </a:extLst>
            </p:cNvPr>
            <p:cNvSpPr txBox="1"/>
            <p:nvPr/>
          </p:nvSpPr>
          <p:spPr>
            <a:xfrm>
              <a:off x="0" y="-47625"/>
              <a:ext cx="812800" cy="28270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sp>
        <p:nvSpPr>
          <p:cNvPr id="37" name="Freeform 6">
            <a:extLst>
              <a:ext uri="{FF2B5EF4-FFF2-40B4-BE49-F238E27FC236}">
                <a16:creationId xmlns="" xmlns:a16="http://schemas.microsoft.com/office/drawing/2014/main" id="{1AF7F7A3-D9ED-421F-29F2-E9B1A40F026F}"/>
              </a:ext>
            </a:extLst>
          </p:cNvPr>
          <p:cNvSpPr/>
          <p:nvPr/>
        </p:nvSpPr>
        <p:spPr>
          <a:xfrm>
            <a:off x="1028700" y="0"/>
            <a:ext cx="11201400" cy="11201400"/>
          </a:xfrm>
          <a:custGeom>
            <a:avLst/>
            <a:gdLst/>
            <a:ahLst/>
            <a:cxnLst/>
            <a:rect l="l" t="t" r="r" b="b"/>
            <a:pathLst>
              <a:path w="11201400" h="11201400">
                <a:moveTo>
                  <a:pt x="0" y="0"/>
                </a:moveTo>
                <a:lnTo>
                  <a:pt x="11201400" y="0"/>
                </a:lnTo>
                <a:lnTo>
                  <a:pt x="11201400" y="11201400"/>
                </a:lnTo>
                <a:lnTo>
                  <a:pt x="0" y="112014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grpSp>
        <p:nvGrpSpPr>
          <p:cNvPr id="38" name="Group 7">
            <a:extLst>
              <a:ext uri="{FF2B5EF4-FFF2-40B4-BE49-F238E27FC236}">
                <a16:creationId xmlns="" xmlns:a16="http://schemas.microsoft.com/office/drawing/2014/main" id="{EB27EFE8-C9E5-A347-9251-6D47F0DC05E3}"/>
              </a:ext>
            </a:extLst>
          </p:cNvPr>
          <p:cNvGrpSpPr/>
          <p:nvPr/>
        </p:nvGrpSpPr>
        <p:grpSpPr>
          <a:xfrm>
            <a:off x="1708506" y="5966206"/>
            <a:ext cx="3138035" cy="3138035"/>
            <a:chOff x="0" y="0"/>
            <a:chExt cx="812800" cy="812800"/>
          </a:xfrm>
        </p:grpSpPr>
        <p:sp>
          <p:nvSpPr>
            <p:cNvPr id="39" name="Freeform 8">
              <a:extLst>
                <a:ext uri="{FF2B5EF4-FFF2-40B4-BE49-F238E27FC236}">
                  <a16:creationId xmlns="" xmlns:a16="http://schemas.microsoft.com/office/drawing/2014/main" id="{25B0BC00-937F-8222-B270-A932912DC232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E"/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40" name="TextBox 9">
              <a:extLst>
                <a:ext uri="{FF2B5EF4-FFF2-40B4-BE49-F238E27FC236}">
                  <a16:creationId xmlns="" xmlns:a16="http://schemas.microsoft.com/office/drawing/2014/main" id="{8A73ACC0-0656-88F9-2A27-4D85D46C5E80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grpSp>
        <p:nvGrpSpPr>
          <p:cNvPr id="41" name="Group 10">
            <a:extLst>
              <a:ext uri="{FF2B5EF4-FFF2-40B4-BE49-F238E27FC236}">
                <a16:creationId xmlns="" xmlns:a16="http://schemas.microsoft.com/office/drawing/2014/main" id="{357ED15F-5BD6-2F7E-9467-5DC9046C78D2}"/>
              </a:ext>
            </a:extLst>
          </p:cNvPr>
          <p:cNvGrpSpPr/>
          <p:nvPr/>
        </p:nvGrpSpPr>
        <p:grpSpPr>
          <a:xfrm>
            <a:off x="5551500" y="5966206"/>
            <a:ext cx="3138035" cy="3138035"/>
            <a:chOff x="0" y="0"/>
            <a:chExt cx="812800" cy="812800"/>
          </a:xfrm>
        </p:grpSpPr>
        <p:sp>
          <p:nvSpPr>
            <p:cNvPr id="42" name="Freeform 11">
              <a:extLst>
                <a:ext uri="{FF2B5EF4-FFF2-40B4-BE49-F238E27FC236}">
                  <a16:creationId xmlns="" xmlns:a16="http://schemas.microsoft.com/office/drawing/2014/main" id="{49843881-ED07-0467-92E4-9852CD8F35B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E"/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43" name="TextBox 12">
              <a:extLst>
                <a:ext uri="{FF2B5EF4-FFF2-40B4-BE49-F238E27FC236}">
                  <a16:creationId xmlns="" xmlns:a16="http://schemas.microsoft.com/office/drawing/2014/main" id="{48A7B39A-D019-5B41-794B-23C0F57E6934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grpSp>
        <p:nvGrpSpPr>
          <p:cNvPr id="44" name="Group 13">
            <a:extLst>
              <a:ext uri="{FF2B5EF4-FFF2-40B4-BE49-F238E27FC236}">
                <a16:creationId xmlns="" xmlns:a16="http://schemas.microsoft.com/office/drawing/2014/main" id="{24B22957-8C9D-8B79-D2AE-B717B1E8C8D4}"/>
              </a:ext>
            </a:extLst>
          </p:cNvPr>
          <p:cNvGrpSpPr/>
          <p:nvPr/>
        </p:nvGrpSpPr>
        <p:grpSpPr>
          <a:xfrm>
            <a:off x="9431248" y="5966206"/>
            <a:ext cx="3138035" cy="3138035"/>
            <a:chOff x="0" y="0"/>
            <a:chExt cx="812800" cy="812800"/>
          </a:xfrm>
        </p:grpSpPr>
        <p:sp>
          <p:nvSpPr>
            <p:cNvPr id="45" name="Freeform 14">
              <a:extLst>
                <a:ext uri="{FF2B5EF4-FFF2-40B4-BE49-F238E27FC236}">
                  <a16:creationId xmlns="" xmlns:a16="http://schemas.microsoft.com/office/drawing/2014/main" id="{58BC1863-514B-0094-D232-4DB01658A772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E"/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46" name="TextBox 15">
              <a:extLst>
                <a:ext uri="{FF2B5EF4-FFF2-40B4-BE49-F238E27FC236}">
                  <a16:creationId xmlns="" xmlns:a16="http://schemas.microsoft.com/office/drawing/2014/main" id="{A884440D-8067-311D-8D2B-7ADF9DA95D3E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grpSp>
        <p:nvGrpSpPr>
          <p:cNvPr id="47" name="Group 16">
            <a:extLst>
              <a:ext uri="{FF2B5EF4-FFF2-40B4-BE49-F238E27FC236}">
                <a16:creationId xmlns="" xmlns:a16="http://schemas.microsoft.com/office/drawing/2014/main" id="{3F8DC00B-08DC-B173-CD07-5876098792E4}"/>
              </a:ext>
            </a:extLst>
          </p:cNvPr>
          <p:cNvGrpSpPr/>
          <p:nvPr/>
        </p:nvGrpSpPr>
        <p:grpSpPr>
          <a:xfrm>
            <a:off x="13274242" y="5966206"/>
            <a:ext cx="3138035" cy="3138035"/>
            <a:chOff x="0" y="0"/>
            <a:chExt cx="812800" cy="812800"/>
          </a:xfrm>
        </p:grpSpPr>
        <p:sp>
          <p:nvSpPr>
            <p:cNvPr id="48" name="Freeform 17">
              <a:extLst>
                <a:ext uri="{FF2B5EF4-FFF2-40B4-BE49-F238E27FC236}">
                  <a16:creationId xmlns="" xmlns:a16="http://schemas.microsoft.com/office/drawing/2014/main" id="{8D8E2E98-FB06-9219-DC2D-1024C7DD506A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E"/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49" name="TextBox 18">
              <a:extLst>
                <a:ext uri="{FF2B5EF4-FFF2-40B4-BE49-F238E27FC236}">
                  <a16:creationId xmlns="" xmlns:a16="http://schemas.microsoft.com/office/drawing/2014/main" id="{EF7E343C-78D6-B76D-8B7E-B2BFACE7EDD2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sp>
        <p:nvSpPr>
          <p:cNvPr id="50" name="Freeform 19">
            <a:extLst>
              <a:ext uri="{FF2B5EF4-FFF2-40B4-BE49-F238E27FC236}">
                <a16:creationId xmlns="" xmlns:a16="http://schemas.microsoft.com/office/drawing/2014/main" id="{C60B0E2F-CC78-8466-4665-5D6ADBC5EA1C}"/>
              </a:ext>
            </a:extLst>
          </p:cNvPr>
          <p:cNvSpPr/>
          <p:nvPr/>
        </p:nvSpPr>
        <p:spPr>
          <a:xfrm>
            <a:off x="12538795" y="6428026"/>
            <a:ext cx="4402610" cy="2489309"/>
          </a:xfrm>
          <a:custGeom>
            <a:avLst/>
            <a:gdLst/>
            <a:ahLst/>
            <a:cxnLst/>
            <a:rect l="l" t="t" r="r" b="b"/>
            <a:pathLst>
              <a:path w="4402610" h="2489309">
                <a:moveTo>
                  <a:pt x="0" y="0"/>
                </a:moveTo>
                <a:lnTo>
                  <a:pt x="4402611" y="0"/>
                </a:lnTo>
                <a:lnTo>
                  <a:pt x="4402611" y="2489310"/>
                </a:lnTo>
                <a:lnTo>
                  <a:pt x="0" y="24893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51" name="AutoShape 20">
            <a:extLst>
              <a:ext uri="{FF2B5EF4-FFF2-40B4-BE49-F238E27FC236}">
                <a16:creationId xmlns="" xmlns:a16="http://schemas.microsoft.com/office/drawing/2014/main" id="{22BBDBDD-38BF-911E-BA1B-AD2D495E5D61}"/>
              </a:ext>
            </a:extLst>
          </p:cNvPr>
          <p:cNvSpPr/>
          <p:nvPr/>
        </p:nvSpPr>
        <p:spPr>
          <a:xfrm flipH="1" flipV="1">
            <a:off x="2060244" y="2058615"/>
            <a:ext cx="0" cy="3448696"/>
          </a:xfrm>
          <a:prstGeom prst="line">
            <a:avLst/>
          </a:prstGeom>
          <a:ln w="762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/>
          </a:p>
        </p:txBody>
      </p:sp>
      <p:grpSp>
        <p:nvGrpSpPr>
          <p:cNvPr id="52" name="Group 21">
            <a:extLst>
              <a:ext uri="{FF2B5EF4-FFF2-40B4-BE49-F238E27FC236}">
                <a16:creationId xmlns="" xmlns:a16="http://schemas.microsoft.com/office/drawing/2014/main" id="{45655D1E-A2C1-FE5B-4BBF-16DD8D2EAAA6}"/>
              </a:ext>
            </a:extLst>
          </p:cNvPr>
          <p:cNvGrpSpPr/>
          <p:nvPr/>
        </p:nvGrpSpPr>
        <p:grpSpPr>
          <a:xfrm>
            <a:off x="2428327" y="1993405"/>
            <a:ext cx="4061176" cy="620655"/>
            <a:chOff x="0" y="0"/>
            <a:chExt cx="1069610" cy="163465"/>
          </a:xfrm>
        </p:grpSpPr>
        <p:sp>
          <p:nvSpPr>
            <p:cNvPr id="53" name="Freeform 22">
              <a:extLst>
                <a:ext uri="{FF2B5EF4-FFF2-40B4-BE49-F238E27FC236}">
                  <a16:creationId xmlns="" xmlns:a16="http://schemas.microsoft.com/office/drawing/2014/main" id="{6B91E03E-D01B-1B81-6FC4-BD1EA9AE3CFC}"/>
                </a:ext>
              </a:extLst>
            </p:cNvPr>
            <p:cNvSpPr/>
            <p:nvPr/>
          </p:nvSpPr>
          <p:spPr>
            <a:xfrm>
              <a:off x="0" y="0"/>
              <a:ext cx="1069610" cy="163465"/>
            </a:xfrm>
            <a:custGeom>
              <a:avLst/>
              <a:gdLst/>
              <a:ahLst/>
              <a:cxnLst/>
              <a:rect l="l" t="t" r="r" b="b"/>
              <a:pathLst>
                <a:path w="1069610" h="163465">
                  <a:moveTo>
                    <a:pt x="81732" y="0"/>
                  </a:moveTo>
                  <a:lnTo>
                    <a:pt x="987878" y="0"/>
                  </a:lnTo>
                  <a:cubicBezTo>
                    <a:pt x="1033017" y="0"/>
                    <a:pt x="1069610" y="36593"/>
                    <a:pt x="1069610" y="81732"/>
                  </a:cubicBezTo>
                  <a:lnTo>
                    <a:pt x="1069610" y="81732"/>
                  </a:lnTo>
                  <a:cubicBezTo>
                    <a:pt x="1069610" y="103409"/>
                    <a:pt x="1060999" y="124198"/>
                    <a:pt x="1045671" y="139526"/>
                  </a:cubicBezTo>
                  <a:cubicBezTo>
                    <a:pt x="1030343" y="154854"/>
                    <a:pt x="1009554" y="163465"/>
                    <a:pt x="987878" y="163465"/>
                  </a:cubicBezTo>
                  <a:lnTo>
                    <a:pt x="81732" y="163465"/>
                  </a:lnTo>
                  <a:cubicBezTo>
                    <a:pt x="36593" y="163465"/>
                    <a:pt x="0" y="126872"/>
                    <a:pt x="0" y="81732"/>
                  </a:cubicBezTo>
                  <a:lnTo>
                    <a:pt x="0" y="81732"/>
                  </a:lnTo>
                  <a:cubicBezTo>
                    <a:pt x="0" y="36593"/>
                    <a:pt x="36593" y="0"/>
                    <a:pt x="81732" y="0"/>
                  </a:cubicBezTo>
                  <a:close/>
                </a:path>
              </a:pathLst>
            </a:custGeom>
            <a:solidFill>
              <a:srgbClr val="FFFFFE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4" name="TextBox 23">
              <a:extLst>
                <a:ext uri="{FF2B5EF4-FFF2-40B4-BE49-F238E27FC236}">
                  <a16:creationId xmlns="" xmlns:a16="http://schemas.microsoft.com/office/drawing/2014/main" id="{040CD5D9-CD25-0D0A-AA0E-3CBBCBC2BA4B}"/>
                </a:ext>
              </a:extLst>
            </p:cNvPr>
            <p:cNvSpPr txBox="1"/>
            <p:nvPr/>
          </p:nvSpPr>
          <p:spPr>
            <a:xfrm>
              <a:off x="0" y="-47625"/>
              <a:ext cx="1069610" cy="2110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214"/>
                </a:lnSpc>
                <a:spcBef>
                  <a:spcPct val="0"/>
                </a:spcBef>
              </a:pPr>
              <a:r>
                <a:rPr lang="en-US" sz="2329" spc="228">
                  <a:solidFill>
                    <a:srgbClr val="61801F"/>
                  </a:solidFill>
                  <a:latin typeface="Canva Sans Bold"/>
                </a:rPr>
                <a:t>EasyLearners</a:t>
              </a:r>
            </a:p>
          </p:txBody>
        </p:sp>
      </p:grpSp>
      <p:sp>
        <p:nvSpPr>
          <p:cNvPr id="55" name="Freeform 24">
            <a:extLst>
              <a:ext uri="{FF2B5EF4-FFF2-40B4-BE49-F238E27FC236}">
                <a16:creationId xmlns="" xmlns:a16="http://schemas.microsoft.com/office/drawing/2014/main" id="{7DE471B1-96F8-9C7C-BDAA-E8960FE4E7A8}"/>
              </a:ext>
            </a:extLst>
          </p:cNvPr>
          <p:cNvSpPr/>
          <p:nvPr/>
        </p:nvSpPr>
        <p:spPr>
          <a:xfrm>
            <a:off x="2609601" y="2080431"/>
            <a:ext cx="590742" cy="446603"/>
          </a:xfrm>
          <a:custGeom>
            <a:avLst/>
            <a:gdLst/>
            <a:ahLst/>
            <a:cxnLst/>
            <a:rect l="l" t="t" r="r" b="b"/>
            <a:pathLst>
              <a:path w="590742" h="446603">
                <a:moveTo>
                  <a:pt x="0" y="0"/>
                </a:moveTo>
                <a:lnTo>
                  <a:pt x="590742" y="0"/>
                </a:lnTo>
                <a:lnTo>
                  <a:pt x="590742" y="446602"/>
                </a:lnTo>
                <a:lnTo>
                  <a:pt x="0" y="44660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56" name="Freeform 25">
            <a:extLst>
              <a:ext uri="{FF2B5EF4-FFF2-40B4-BE49-F238E27FC236}">
                <a16:creationId xmlns="" xmlns:a16="http://schemas.microsoft.com/office/drawing/2014/main" id="{0A4FEA90-BD16-C140-52A4-39C6F535A60B}"/>
              </a:ext>
            </a:extLst>
          </p:cNvPr>
          <p:cNvSpPr/>
          <p:nvPr/>
        </p:nvSpPr>
        <p:spPr>
          <a:xfrm>
            <a:off x="8689535" y="6073088"/>
            <a:ext cx="3555345" cy="2924271"/>
          </a:xfrm>
          <a:custGeom>
            <a:avLst/>
            <a:gdLst/>
            <a:ahLst/>
            <a:cxnLst/>
            <a:rect l="l" t="t" r="r" b="b"/>
            <a:pathLst>
              <a:path w="3555345" h="2924271">
                <a:moveTo>
                  <a:pt x="0" y="0"/>
                </a:moveTo>
                <a:lnTo>
                  <a:pt x="3555345" y="0"/>
                </a:lnTo>
                <a:lnTo>
                  <a:pt x="3555345" y="2924272"/>
                </a:lnTo>
                <a:lnTo>
                  <a:pt x="0" y="292427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57" name="Freeform 26">
            <a:extLst>
              <a:ext uri="{FF2B5EF4-FFF2-40B4-BE49-F238E27FC236}">
                <a16:creationId xmlns="" xmlns:a16="http://schemas.microsoft.com/office/drawing/2014/main" id="{99B10AC7-AC40-CF18-9280-5227BADD66F3}"/>
              </a:ext>
            </a:extLst>
          </p:cNvPr>
          <p:cNvSpPr/>
          <p:nvPr/>
        </p:nvSpPr>
        <p:spPr>
          <a:xfrm>
            <a:off x="6108349" y="5973881"/>
            <a:ext cx="2394726" cy="3130361"/>
          </a:xfrm>
          <a:custGeom>
            <a:avLst/>
            <a:gdLst/>
            <a:ahLst/>
            <a:cxnLst/>
            <a:rect l="l" t="t" r="r" b="b"/>
            <a:pathLst>
              <a:path w="2394726" h="3130361">
                <a:moveTo>
                  <a:pt x="0" y="0"/>
                </a:moveTo>
                <a:lnTo>
                  <a:pt x="2394726" y="0"/>
                </a:lnTo>
                <a:lnTo>
                  <a:pt x="2394726" y="3130361"/>
                </a:lnTo>
                <a:lnTo>
                  <a:pt x="0" y="313036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58" name="Freeform 27">
            <a:extLst>
              <a:ext uri="{FF2B5EF4-FFF2-40B4-BE49-F238E27FC236}">
                <a16:creationId xmlns="" xmlns:a16="http://schemas.microsoft.com/office/drawing/2014/main" id="{820181F0-E3A2-E9DD-D990-40757D4F4A78}"/>
              </a:ext>
            </a:extLst>
          </p:cNvPr>
          <p:cNvSpPr/>
          <p:nvPr/>
        </p:nvSpPr>
        <p:spPr>
          <a:xfrm>
            <a:off x="2437852" y="5866239"/>
            <a:ext cx="1826235" cy="4150534"/>
          </a:xfrm>
          <a:custGeom>
            <a:avLst/>
            <a:gdLst/>
            <a:ahLst/>
            <a:cxnLst/>
            <a:rect l="l" t="t" r="r" b="b"/>
            <a:pathLst>
              <a:path w="1826235" h="4150534">
                <a:moveTo>
                  <a:pt x="0" y="0"/>
                </a:moveTo>
                <a:lnTo>
                  <a:pt x="1826235" y="0"/>
                </a:lnTo>
                <a:lnTo>
                  <a:pt x="1826235" y="4150533"/>
                </a:lnTo>
                <a:lnTo>
                  <a:pt x="0" y="415053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59" name="Freeform 28">
            <a:extLst>
              <a:ext uri="{FF2B5EF4-FFF2-40B4-BE49-F238E27FC236}">
                <a16:creationId xmlns="" xmlns:a16="http://schemas.microsoft.com/office/drawing/2014/main" id="{90244D94-ED51-8185-1C3A-DE6DD75376E7}"/>
              </a:ext>
            </a:extLst>
          </p:cNvPr>
          <p:cNvSpPr/>
          <p:nvPr/>
        </p:nvSpPr>
        <p:spPr>
          <a:xfrm>
            <a:off x="0" y="-5081012"/>
            <a:ext cx="18509698" cy="6617217"/>
          </a:xfrm>
          <a:custGeom>
            <a:avLst/>
            <a:gdLst/>
            <a:ahLst/>
            <a:cxnLst/>
            <a:rect l="l" t="t" r="r" b="b"/>
            <a:pathLst>
              <a:path w="18509698" h="6617216">
                <a:moveTo>
                  <a:pt x="0" y="0"/>
                </a:moveTo>
                <a:lnTo>
                  <a:pt x="18509698" y="0"/>
                </a:lnTo>
                <a:lnTo>
                  <a:pt x="18509698" y="6617217"/>
                </a:lnTo>
                <a:lnTo>
                  <a:pt x="0" y="6617217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60" name="TextBox 29">
            <a:extLst>
              <a:ext uri="{FF2B5EF4-FFF2-40B4-BE49-F238E27FC236}">
                <a16:creationId xmlns="" xmlns:a16="http://schemas.microsoft.com/office/drawing/2014/main" id="{A82585A4-8594-D1C7-37B3-4FA649C0A411}"/>
              </a:ext>
            </a:extLst>
          </p:cNvPr>
          <p:cNvSpPr txBox="1"/>
          <p:nvPr/>
        </p:nvSpPr>
        <p:spPr>
          <a:xfrm>
            <a:off x="2428327" y="3976728"/>
            <a:ext cx="11057743" cy="912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04"/>
              </a:lnSpc>
            </a:pPr>
            <a:r>
              <a:rPr lang="en-US" sz="5293">
                <a:solidFill>
                  <a:srgbClr val="FFFFFF"/>
                </a:solidFill>
                <a:latin typeface="Now Medium Italics"/>
              </a:rPr>
              <a:t>Monitoring the Bird Species</a:t>
            </a:r>
            <a:r>
              <a:rPr lang="en-US" sz="5293">
                <a:solidFill>
                  <a:srgbClr val="FFFFFF"/>
                </a:solidFill>
                <a:latin typeface="Now Medium"/>
              </a:rPr>
              <a:t> </a:t>
            </a:r>
          </a:p>
        </p:txBody>
      </p:sp>
      <p:sp>
        <p:nvSpPr>
          <p:cNvPr id="61" name="TextBox 30">
            <a:extLst>
              <a:ext uri="{FF2B5EF4-FFF2-40B4-BE49-F238E27FC236}">
                <a16:creationId xmlns="" xmlns:a16="http://schemas.microsoft.com/office/drawing/2014/main" id="{A2539CB5-9C92-8E70-600A-F3F87159D9D3}"/>
              </a:ext>
            </a:extLst>
          </p:cNvPr>
          <p:cNvSpPr txBox="1"/>
          <p:nvPr/>
        </p:nvSpPr>
        <p:spPr>
          <a:xfrm>
            <a:off x="2428327" y="2607435"/>
            <a:ext cx="8857332" cy="1472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973"/>
              </a:lnSpc>
            </a:pPr>
            <a:r>
              <a:rPr lang="en-US" sz="8676">
                <a:solidFill>
                  <a:srgbClr val="FFFFFF"/>
                </a:solidFill>
                <a:latin typeface="Now Bold"/>
              </a:rPr>
              <a:t>EcoEye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77" b="-777"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19214199" cy="10807988"/>
          </a:xfrm>
          <a:custGeom>
            <a:avLst/>
            <a:gdLst/>
            <a:ahLst/>
            <a:cxnLst/>
            <a:rect l="l" t="t" r="r" b="b"/>
            <a:pathLst>
              <a:path w="19214200" h="10807988">
                <a:moveTo>
                  <a:pt x="0" y="0"/>
                </a:moveTo>
                <a:lnTo>
                  <a:pt x="19214200" y="0"/>
                </a:lnTo>
                <a:lnTo>
                  <a:pt x="19214200" y="10807988"/>
                </a:lnTo>
                <a:lnTo>
                  <a:pt x="0" y="108079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77" b="-777"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3" name="Freeform 3"/>
          <p:cNvSpPr/>
          <p:nvPr/>
        </p:nvSpPr>
        <p:spPr>
          <a:xfrm>
            <a:off x="0" y="1143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4" name="TextBox 4"/>
          <p:cNvSpPr txBox="1"/>
          <p:nvPr/>
        </p:nvSpPr>
        <p:spPr>
          <a:xfrm>
            <a:off x="1495348" y="7920677"/>
            <a:ext cx="7651353" cy="9903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42"/>
              </a:lnSpc>
            </a:pPr>
            <a:r>
              <a:rPr lang="en-US" sz="2929" spc="287">
                <a:solidFill>
                  <a:srgbClr val="F6F6F6"/>
                </a:solidFill>
                <a:latin typeface="Canva Sans Italics"/>
              </a:rPr>
              <a:t>Only For</a:t>
            </a:r>
            <a:r>
              <a:rPr lang="en-US" sz="2929" spc="287">
                <a:solidFill>
                  <a:srgbClr val="F6F6F6"/>
                </a:solidFill>
                <a:latin typeface="Canva Sans Bold Italics"/>
              </a:rPr>
              <a:t> Loyalist College</a:t>
            </a:r>
            <a:r>
              <a:rPr lang="en-US" sz="2929" spc="287">
                <a:solidFill>
                  <a:srgbClr val="F6F6F6"/>
                </a:solidFill>
                <a:latin typeface="Canva Sans Italics"/>
              </a:rPr>
              <a:t> Members,</a:t>
            </a:r>
          </a:p>
          <a:p>
            <a:pPr algn="ctr">
              <a:lnSpc>
                <a:spcPts val="4042"/>
              </a:lnSpc>
              <a:spcBef>
                <a:spcPct val="0"/>
              </a:spcBef>
            </a:pPr>
            <a:r>
              <a:rPr lang="en-US" sz="2929" spc="287">
                <a:solidFill>
                  <a:srgbClr val="F6F6F6"/>
                </a:solidFill>
                <a:latin typeface="Canva Sans Bold Italics"/>
              </a:rPr>
              <a:t>Free</a:t>
            </a:r>
            <a:r>
              <a:rPr lang="en-US" sz="2929" spc="287">
                <a:solidFill>
                  <a:srgbClr val="F6F6F6"/>
                </a:solidFill>
                <a:latin typeface="Canva Sans Italics"/>
              </a:rPr>
              <a:t> For One Year.</a:t>
            </a:r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01" y="5143500"/>
            <a:ext cx="18288000" cy="5143500"/>
            <a:chOff x="0" y="0"/>
            <a:chExt cx="4816593" cy="13546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354667"/>
            </a:xfrm>
            <a:custGeom>
              <a:avLst/>
              <a:gdLst/>
              <a:ahLst/>
              <a:cxnLst/>
              <a:rect l="l" t="t" r="r" b="b"/>
              <a:pathLst>
                <a:path w="4816592" h="1354667">
                  <a:moveTo>
                    <a:pt x="0" y="0"/>
                  </a:moveTo>
                  <a:lnTo>
                    <a:pt x="4816592" y="0"/>
                  </a:lnTo>
                  <a:lnTo>
                    <a:pt x="4816592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0F401F"/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4022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1801" y="6990370"/>
            <a:ext cx="18289801" cy="5143500"/>
          </a:xfrm>
          <a:custGeom>
            <a:avLst/>
            <a:gdLst/>
            <a:ahLst/>
            <a:cxnLst/>
            <a:rect l="l" t="t" r="r" b="b"/>
            <a:pathLst>
              <a:path w="18289801" h="5143500">
                <a:moveTo>
                  <a:pt x="0" y="0"/>
                </a:moveTo>
                <a:lnTo>
                  <a:pt x="18289801" y="0"/>
                </a:lnTo>
                <a:lnTo>
                  <a:pt x="18289801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 t="-57416" b="-79496"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6" name="Freeform 6"/>
          <p:cNvSpPr/>
          <p:nvPr/>
        </p:nvSpPr>
        <p:spPr>
          <a:xfrm>
            <a:off x="912328" y="0"/>
            <a:ext cx="16468747" cy="6990370"/>
          </a:xfrm>
          <a:custGeom>
            <a:avLst/>
            <a:gdLst/>
            <a:ahLst/>
            <a:cxnLst/>
            <a:rect l="l" t="t" r="r" b="b"/>
            <a:pathLst>
              <a:path w="16468746" h="6990369">
                <a:moveTo>
                  <a:pt x="0" y="0"/>
                </a:moveTo>
                <a:lnTo>
                  <a:pt x="16468746" y="0"/>
                </a:lnTo>
                <a:lnTo>
                  <a:pt x="16468746" y="6990370"/>
                </a:lnTo>
                <a:lnTo>
                  <a:pt x="0" y="69903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770" b="-3770"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7" name="TextBox 7"/>
          <p:cNvSpPr txBox="1"/>
          <p:nvPr/>
        </p:nvSpPr>
        <p:spPr>
          <a:xfrm>
            <a:off x="1495348" y="7920677"/>
            <a:ext cx="7651353" cy="9903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42"/>
              </a:lnSpc>
            </a:pPr>
            <a:r>
              <a:rPr lang="en-US" sz="2929" spc="287">
                <a:solidFill>
                  <a:srgbClr val="F6F6F6"/>
                </a:solidFill>
                <a:latin typeface="Canva Sans Italics"/>
              </a:rPr>
              <a:t>Only For</a:t>
            </a:r>
            <a:r>
              <a:rPr lang="en-US" sz="2929" spc="287">
                <a:solidFill>
                  <a:srgbClr val="F6F6F6"/>
                </a:solidFill>
                <a:latin typeface="Canva Sans Bold Italics"/>
              </a:rPr>
              <a:t> Loyalist College</a:t>
            </a:r>
            <a:r>
              <a:rPr lang="en-US" sz="2929" spc="287">
                <a:solidFill>
                  <a:srgbClr val="F6F6F6"/>
                </a:solidFill>
                <a:latin typeface="Canva Sans Italics"/>
              </a:rPr>
              <a:t> Members,</a:t>
            </a:r>
          </a:p>
          <a:p>
            <a:pPr algn="ctr">
              <a:lnSpc>
                <a:spcPts val="4042"/>
              </a:lnSpc>
              <a:spcBef>
                <a:spcPct val="0"/>
              </a:spcBef>
            </a:pPr>
            <a:r>
              <a:rPr lang="en-US" sz="2929" spc="287">
                <a:solidFill>
                  <a:srgbClr val="F6F6F6"/>
                </a:solidFill>
                <a:latin typeface="Canva Sans Bold Italics"/>
              </a:rPr>
              <a:t>Free</a:t>
            </a:r>
            <a:r>
              <a:rPr lang="en-US" sz="2929" spc="287">
                <a:solidFill>
                  <a:srgbClr val="F6F6F6"/>
                </a:solidFill>
                <a:latin typeface="Canva Sans Italics"/>
              </a:rPr>
              <a:t> For One Year.</a:t>
            </a:r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59186" y="0"/>
            <a:ext cx="6828814" cy="10287000"/>
            <a:chOff x="0" y="0"/>
            <a:chExt cx="1798535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98535" cy="2709333"/>
            </a:xfrm>
            <a:custGeom>
              <a:avLst/>
              <a:gdLst/>
              <a:ahLst/>
              <a:cxnLst/>
              <a:rect l="l" t="t" r="r" b="b"/>
              <a:pathLst>
                <a:path w="1798535" h="2709333">
                  <a:moveTo>
                    <a:pt x="0" y="0"/>
                  </a:moveTo>
                  <a:lnTo>
                    <a:pt x="1798535" y="0"/>
                  </a:lnTo>
                  <a:lnTo>
                    <a:pt x="1798535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F401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98535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214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1459186" y="0"/>
            <a:ext cx="6828814" cy="10287000"/>
          </a:xfrm>
          <a:custGeom>
            <a:avLst/>
            <a:gdLst/>
            <a:ahLst/>
            <a:cxnLst/>
            <a:rect l="l" t="t" r="r" b="b"/>
            <a:pathLst>
              <a:path w="6828813" h="10287000">
                <a:moveTo>
                  <a:pt x="0" y="0"/>
                </a:moveTo>
                <a:lnTo>
                  <a:pt x="6828814" y="0"/>
                </a:lnTo>
                <a:lnTo>
                  <a:pt x="682881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999"/>
            </a:blip>
            <a:stretch>
              <a:fillRect l="-103492" r="-22610"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745783" y="271639"/>
            <a:ext cx="7837931" cy="1030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09"/>
              </a:lnSpc>
            </a:pPr>
            <a:r>
              <a:rPr lang="en-US" sz="5935">
                <a:solidFill>
                  <a:srgbClr val="000000"/>
                </a:solidFill>
                <a:latin typeface="Now Heavy"/>
              </a:rPr>
              <a:t>Why our Solution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45783" y="2860324"/>
            <a:ext cx="8010890" cy="6143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3724" lvl="1" indent="-296862">
              <a:lnSpc>
                <a:spcPts val="3794"/>
              </a:lnSpc>
              <a:buFont typeface="Arial"/>
              <a:buChar char="•"/>
            </a:pPr>
            <a:r>
              <a:rPr lang="en-US" sz="2749" spc="269">
                <a:solidFill>
                  <a:srgbClr val="000000"/>
                </a:solidFill>
                <a:latin typeface="Canva Sans Bold"/>
              </a:rPr>
              <a:t>Time-Saving: </a:t>
            </a:r>
            <a:r>
              <a:rPr lang="en-US" sz="2749" spc="269">
                <a:solidFill>
                  <a:srgbClr val="000000"/>
                </a:solidFill>
                <a:latin typeface="Canva Sans"/>
              </a:rPr>
              <a:t>Instant identification without manual research.</a:t>
            </a:r>
          </a:p>
          <a:p>
            <a:pPr>
              <a:lnSpc>
                <a:spcPts val="3794"/>
              </a:lnSpc>
            </a:pPr>
            <a:endParaRPr lang="en-US" sz="2749" spc="269">
              <a:solidFill>
                <a:srgbClr val="000000"/>
              </a:solidFill>
              <a:latin typeface="Canva Sans"/>
            </a:endParaRPr>
          </a:p>
          <a:p>
            <a:pPr marL="593724" lvl="1" indent="-296862">
              <a:lnSpc>
                <a:spcPts val="3794"/>
              </a:lnSpc>
              <a:buFont typeface="Arial"/>
              <a:buChar char="•"/>
            </a:pPr>
            <a:r>
              <a:rPr lang="en-US" sz="2749" spc="269">
                <a:solidFill>
                  <a:srgbClr val="000000"/>
                </a:solidFill>
                <a:latin typeface="Canva Sans Bold"/>
              </a:rPr>
              <a:t>Accuracy: </a:t>
            </a:r>
            <a:r>
              <a:rPr lang="en-US" sz="2749" spc="269">
                <a:solidFill>
                  <a:srgbClr val="000000"/>
                </a:solidFill>
                <a:latin typeface="Canva Sans"/>
              </a:rPr>
              <a:t>Reliable predictions based on robust algorithms.</a:t>
            </a:r>
          </a:p>
          <a:p>
            <a:pPr>
              <a:lnSpc>
                <a:spcPts val="3794"/>
              </a:lnSpc>
            </a:pPr>
            <a:endParaRPr lang="en-US" sz="2749" spc="269">
              <a:solidFill>
                <a:srgbClr val="000000"/>
              </a:solidFill>
              <a:latin typeface="Canva Sans"/>
            </a:endParaRPr>
          </a:p>
          <a:p>
            <a:pPr marL="593724" lvl="1" indent="-296862">
              <a:lnSpc>
                <a:spcPts val="3794"/>
              </a:lnSpc>
              <a:buFont typeface="Arial"/>
              <a:buChar char="•"/>
            </a:pPr>
            <a:r>
              <a:rPr lang="en-US" sz="2749" spc="269">
                <a:solidFill>
                  <a:srgbClr val="000000"/>
                </a:solidFill>
                <a:latin typeface="Canva Sans Bold"/>
              </a:rPr>
              <a:t>Accessibility: </a:t>
            </a:r>
            <a:r>
              <a:rPr lang="en-US" sz="2749" spc="269">
                <a:solidFill>
                  <a:srgbClr val="000000"/>
                </a:solidFill>
                <a:latin typeface="Canva Sans"/>
              </a:rPr>
              <a:t>Available anytime, anywhere through our platform.</a:t>
            </a:r>
          </a:p>
          <a:p>
            <a:pPr>
              <a:lnSpc>
                <a:spcPts val="3794"/>
              </a:lnSpc>
            </a:pPr>
            <a:endParaRPr lang="en-US" sz="2749" spc="269">
              <a:solidFill>
                <a:srgbClr val="000000"/>
              </a:solidFill>
              <a:latin typeface="Canva Sans"/>
            </a:endParaRPr>
          </a:p>
          <a:p>
            <a:pPr marL="593724" lvl="1" indent="-296862">
              <a:lnSpc>
                <a:spcPts val="3794"/>
              </a:lnSpc>
              <a:buFont typeface="Arial"/>
              <a:buChar char="•"/>
            </a:pPr>
            <a:r>
              <a:rPr lang="en-US" sz="2749" spc="269">
                <a:solidFill>
                  <a:srgbClr val="000000"/>
                </a:solidFill>
                <a:latin typeface="Canva Sans Bold"/>
              </a:rPr>
              <a:t>Educational: </a:t>
            </a:r>
            <a:r>
              <a:rPr lang="en-US" sz="2749" spc="269">
                <a:solidFill>
                  <a:srgbClr val="000000"/>
                </a:solidFill>
                <a:latin typeface="Canva Sans"/>
              </a:rPr>
              <a:t>Enhance understanding and appreciation of birds.</a:t>
            </a:r>
          </a:p>
          <a:p>
            <a:pPr>
              <a:lnSpc>
                <a:spcPts val="4140"/>
              </a:lnSpc>
            </a:pPr>
            <a:endParaRPr lang="en-US" sz="2749" spc="269">
              <a:solidFill>
                <a:srgbClr val="000000"/>
              </a:solidFill>
              <a:latin typeface="Canva Sans"/>
            </a:endParaRPr>
          </a:p>
          <a:p>
            <a:pPr>
              <a:lnSpc>
                <a:spcPts val="3174"/>
              </a:lnSpc>
            </a:pPr>
            <a:endParaRPr lang="en-US" sz="2749" spc="269">
              <a:solidFill>
                <a:srgbClr val="000000"/>
              </a:solidFill>
              <a:latin typeface="Canva Sans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9618993" y="0"/>
            <a:ext cx="8669007" cy="9135443"/>
          </a:xfrm>
          <a:custGeom>
            <a:avLst/>
            <a:gdLst/>
            <a:ahLst/>
            <a:cxnLst/>
            <a:rect l="l" t="t" r="r" b="b"/>
            <a:pathLst>
              <a:path w="8669007" h="9135443">
                <a:moveTo>
                  <a:pt x="0" y="0"/>
                </a:moveTo>
                <a:lnTo>
                  <a:pt x="8669007" y="0"/>
                </a:lnTo>
                <a:lnTo>
                  <a:pt x="8669007" y="9135443"/>
                </a:lnTo>
                <a:lnTo>
                  <a:pt x="0" y="91354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7873"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9" name="Freeform 9"/>
          <p:cNvSpPr/>
          <p:nvPr/>
        </p:nvSpPr>
        <p:spPr>
          <a:xfrm>
            <a:off x="9618993" y="0"/>
            <a:ext cx="8669007" cy="47625"/>
          </a:xfrm>
          <a:custGeom>
            <a:avLst/>
            <a:gdLst/>
            <a:ahLst/>
            <a:cxnLst/>
            <a:rect l="l" t="t" r="r" b="b"/>
            <a:pathLst>
              <a:path w="8669007" h="47625">
                <a:moveTo>
                  <a:pt x="0" y="0"/>
                </a:moveTo>
                <a:lnTo>
                  <a:pt x="8669007" y="0"/>
                </a:lnTo>
                <a:lnTo>
                  <a:pt x="8669007" y="47625"/>
                </a:lnTo>
                <a:lnTo>
                  <a:pt x="0" y="476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6104" t="-1083426" b="-12897097"/>
            </a:stretch>
          </a:blipFill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>
            <p:custDataLst>
              <p:tags r:id="rId1"/>
            </p:custDataLst>
          </p:nvPr>
        </p:nvSpPr>
        <p:spPr>
          <a:xfrm>
            <a:off x="-323411" y="5143500"/>
            <a:ext cx="18611411" cy="6105402"/>
          </a:xfrm>
          <a:custGeom>
            <a:avLst/>
            <a:gdLst/>
            <a:ahLst/>
            <a:cxnLst/>
            <a:rect l="l" t="t" r="r" b="b"/>
            <a:pathLst>
              <a:path w="18611411" h="6105402">
                <a:moveTo>
                  <a:pt x="0" y="0"/>
                </a:moveTo>
                <a:lnTo>
                  <a:pt x="18611411" y="0"/>
                </a:lnTo>
                <a:lnTo>
                  <a:pt x="18611411" y="6105402"/>
                </a:lnTo>
                <a:lnTo>
                  <a:pt x="0" y="610540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41" r="-41" b="-15170"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3" name="Freeform 3"/>
          <p:cNvSpPr/>
          <p:nvPr>
            <p:custDataLst>
              <p:tags r:id="rId2"/>
            </p:custDataLst>
          </p:nvPr>
        </p:nvSpPr>
        <p:spPr>
          <a:xfrm>
            <a:off x="8442909" y="4222999"/>
            <a:ext cx="1849653" cy="1378479"/>
          </a:xfrm>
          <a:custGeom>
            <a:avLst/>
            <a:gdLst/>
            <a:ahLst/>
            <a:cxnLst/>
            <a:rect l="l" t="t" r="r" b="b"/>
            <a:pathLst>
              <a:path w="1849652" h="1378479">
                <a:moveTo>
                  <a:pt x="0" y="0"/>
                </a:moveTo>
                <a:lnTo>
                  <a:pt x="1849654" y="0"/>
                </a:lnTo>
                <a:lnTo>
                  <a:pt x="1849654" y="1378479"/>
                </a:lnTo>
                <a:lnTo>
                  <a:pt x="0" y="1378479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4" name="Freeform 4"/>
          <p:cNvSpPr/>
          <p:nvPr>
            <p:custDataLst>
              <p:tags r:id="rId3"/>
            </p:custDataLst>
          </p:nvPr>
        </p:nvSpPr>
        <p:spPr>
          <a:xfrm>
            <a:off x="13051922" y="620232"/>
            <a:ext cx="5236078" cy="5056668"/>
          </a:xfrm>
          <a:custGeom>
            <a:avLst/>
            <a:gdLst/>
            <a:ahLst/>
            <a:cxnLst/>
            <a:rect l="l" t="t" r="r" b="b"/>
            <a:pathLst>
              <a:path w="5483549" h="5455924">
                <a:moveTo>
                  <a:pt x="0" y="0"/>
                </a:moveTo>
                <a:lnTo>
                  <a:pt x="5483549" y="0"/>
                </a:lnTo>
                <a:lnTo>
                  <a:pt x="5483549" y="5455923"/>
                </a:lnTo>
                <a:lnTo>
                  <a:pt x="0" y="545592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5" name="TextBox 5"/>
          <p:cNvSpPr txBox="1"/>
          <p:nvPr>
            <p:custDataLst>
              <p:tags r:id="rId4"/>
            </p:custDataLst>
          </p:nvPr>
        </p:nvSpPr>
        <p:spPr>
          <a:xfrm>
            <a:off x="8625245" y="4115478"/>
            <a:ext cx="1929073" cy="1171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47"/>
              </a:lnSpc>
            </a:pPr>
            <a:r>
              <a:rPr lang="en-US" sz="2247" dirty="0">
                <a:solidFill>
                  <a:srgbClr val="FFFFFE"/>
                </a:solidFill>
                <a:latin typeface="Canva Sans"/>
              </a:rPr>
              <a:t>Dashboard</a:t>
            </a:r>
          </a:p>
          <a:p>
            <a:pPr algn="ctr">
              <a:lnSpc>
                <a:spcPts val="3147"/>
              </a:lnSpc>
            </a:pPr>
            <a:r>
              <a:rPr lang="en-US" sz="2247" dirty="0">
                <a:solidFill>
                  <a:srgbClr val="FFFFFE"/>
                </a:solidFill>
                <a:latin typeface="Canva Sans"/>
              </a:rPr>
              <a:t> Creation and </a:t>
            </a:r>
          </a:p>
          <a:p>
            <a:pPr algn="ctr">
              <a:lnSpc>
                <a:spcPts val="3147"/>
              </a:lnSpc>
            </a:pPr>
            <a:r>
              <a:rPr lang="en-US" sz="2247" dirty="0">
                <a:solidFill>
                  <a:srgbClr val="FFFFFE"/>
                </a:solidFill>
                <a:latin typeface="Canva Sans"/>
              </a:rPr>
              <a:t>Stress Testing</a:t>
            </a:r>
          </a:p>
        </p:txBody>
      </p:sp>
      <p:sp>
        <p:nvSpPr>
          <p:cNvPr id="6" name="TextBox 6"/>
          <p:cNvSpPr txBox="1"/>
          <p:nvPr>
            <p:custDataLst>
              <p:tags r:id="rId5"/>
            </p:custDataLst>
          </p:nvPr>
        </p:nvSpPr>
        <p:spPr>
          <a:xfrm>
            <a:off x="1732417" y="74300"/>
            <a:ext cx="5164320" cy="977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93"/>
              </a:lnSpc>
              <a:spcBef>
                <a:spcPct val="0"/>
              </a:spcBef>
            </a:pPr>
            <a:r>
              <a:rPr lang="en-US" sz="5638">
                <a:solidFill>
                  <a:srgbClr val="246D45"/>
                </a:solidFill>
                <a:latin typeface="Now Bold"/>
              </a:rPr>
              <a:t>Call to Action</a:t>
            </a:r>
          </a:p>
        </p:txBody>
      </p:sp>
      <p:sp>
        <p:nvSpPr>
          <p:cNvPr id="7" name="TextBox 7"/>
          <p:cNvSpPr txBox="1"/>
          <p:nvPr>
            <p:custDataLst>
              <p:tags r:id="rId6"/>
            </p:custDataLst>
          </p:nvPr>
        </p:nvSpPr>
        <p:spPr>
          <a:xfrm>
            <a:off x="667494" y="1566214"/>
            <a:ext cx="7294166" cy="502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80"/>
              </a:lnSpc>
              <a:spcBef>
                <a:spcPct val="0"/>
              </a:spcBef>
            </a:pPr>
            <a:r>
              <a:rPr lang="en-US" sz="3029" spc="296">
                <a:solidFill>
                  <a:srgbClr val="663D1C"/>
                </a:solidFill>
                <a:latin typeface="Canva Sans Bold Italics"/>
              </a:rPr>
              <a:t>Get Started With Eco Eye Today!</a:t>
            </a:r>
          </a:p>
        </p:txBody>
      </p:sp>
      <p:sp>
        <p:nvSpPr>
          <p:cNvPr id="8" name="TextBox 8"/>
          <p:cNvSpPr txBox="1"/>
          <p:nvPr>
            <p:custDataLst>
              <p:tags r:id="rId7"/>
            </p:custDataLst>
          </p:nvPr>
        </p:nvSpPr>
        <p:spPr>
          <a:xfrm>
            <a:off x="156411" y="2582818"/>
            <a:ext cx="12895511" cy="1852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47"/>
              </a:lnSpc>
            </a:pPr>
            <a:r>
              <a:rPr lang="en-US" sz="2715" spc="266" dirty="0">
                <a:solidFill>
                  <a:srgbClr val="0F401F"/>
                </a:solidFill>
                <a:latin typeface="Canva Sans Bold Italics"/>
              </a:rPr>
              <a:t>Visit our Website to experience the power of bird </a:t>
            </a:r>
            <a:r>
              <a:rPr lang="en-US" sz="2715" spc="266" dirty="0" err="1">
                <a:solidFill>
                  <a:srgbClr val="0F401F"/>
                </a:solidFill>
                <a:latin typeface="Canva Sans Bold Italics"/>
              </a:rPr>
              <a:t>recognization</a:t>
            </a:r>
            <a:r>
              <a:rPr lang="en-US" sz="2715" spc="266" dirty="0">
                <a:solidFill>
                  <a:srgbClr val="0F401F"/>
                </a:solidFill>
                <a:latin typeface="Canva Sans Bold Italics"/>
              </a:rPr>
              <a:t>.</a:t>
            </a:r>
          </a:p>
          <a:p>
            <a:pPr algn="just">
              <a:lnSpc>
                <a:spcPts val="3747"/>
              </a:lnSpc>
            </a:pPr>
            <a:endParaRPr lang="en-US" sz="2715" spc="266" dirty="0">
              <a:solidFill>
                <a:srgbClr val="0F401F"/>
              </a:solidFill>
              <a:latin typeface="Canva Sans Bold Italics"/>
            </a:endParaRPr>
          </a:p>
          <a:p>
            <a:pPr algn="just">
              <a:lnSpc>
                <a:spcPts val="3747"/>
              </a:lnSpc>
            </a:pPr>
            <a:r>
              <a:rPr lang="en-US" sz="2715" spc="266" dirty="0">
                <a:solidFill>
                  <a:srgbClr val="0F401F"/>
                </a:solidFill>
                <a:latin typeface="Canva Sans Bold Italics"/>
              </a:rPr>
              <a:t>Scan the QR code and provide us your </a:t>
            </a:r>
            <a:r>
              <a:rPr lang="en-US" sz="2715" spc="266" dirty="0" err="1">
                <a:solidFill>
                  <a:srgbClr val="0F401F"/>
                </a:solidFill>
                <a:latin typeface="Canva Sans Bold Italics"/>
              </a:rPr>
              <a:t>valueable</a:t>
            </a:r>
            <a:r>
              <a:rPr lang="en-US" sz="2715" spc="266" dirty="0">
                <a:solidFill>
                  <a:srgbClr val="0F401F"/>
                </a:solidFill>
                <a:latin typeface="Canva Sans Bold Italics"/>
              </a:rPr>
              <a:t> feedback , </a:t>
            </a:r>
          </a:p>
          <a:p>
            <a:pPr algn="just">
              <a:lnSpc>
                <a:spcPts val="3747"/>
              </a:lnSpc>
            </a:pPr>
            <a:r>
              <a:rPr lang="en-US" sz="2715" spc="266" dirty="0">
                <a:solidFill>
                  <a:srgbClr val="0F401F"/>
                </a:solidFill>
                <a:latin typeface="Canva Sans Bold Italics"/>
              </a:rPr>
              <a:t>Join our community of bird enthusiasts.</a:t>
            </a:r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>
            <p:custDataLst>
              <p:tags r:id="rId1"/>
            </p:custDataLst>
          </p:nvPr>
        </p:nvGrpSpPr>
        <p:grpSpPr>
          <a:xfrm>
            <a:off x="0" y="-171163"/>
            <a:ext cx="8830508" cy="11044377"/>
            <a:chOff x="0" y="0"/>
            <a:chExt cx="2325731" cy="2908807"/>
          </a:xfrm>
        </p:grpSpPr>
        <p:sp>
          <p:nvSpPr>
            <p:cNvPr id="3" name="Freeform 3"/>
            <p:cNvSpPr/>
            <p:nvPr>
              <p:custDataLst>
                <p:tags r:id="rId44"/>
              </p:custDataLst>
            </p:nvPr>
          </p:nvSpPr>
          <p:spPr>
            <a:xfrm>
              <a:off x="0" y="0"/>
              <a:ext cx="2325731" cy="2908807"/>
            </a:xfrm>
            <a:custGeom>
              <a:avLst/>
              <a:gdLst/>
              <a:ahLst/>
              <a:cxnLst/>
              <a:rect l="l" t="t" r="r" b="b"/>
              <a:pathLst>
                <a:path w="2325731" h="2908807">
                  <a:moveTo>
                    <a:pt x="0" y="0"/>
                  </a:moveTo>
                  <a:lnTo>
                    <a:pt x="2325731" y="0"/>
                  </a:lnTo>
                  <a:lnTo>
                    <a:pt x="2325731" y="2908807"/>
                  </a:lnTo>
                  <a:lnTo>
                    <a:pt x="0" y="2908807"/>
                  </a:lnTo>
                  <a:close/>
                </a:path>
              </a:pathLst>
            </a:custGeom>
            <a:solidFill>
              <a:srgbClr val="0F401F"/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4" name="TextBox 4"/>
            <p:cNvSpPr txBox="1"/>
            <p:nvPr>
              <p:custDataLst>
                <p:tags r:id="rId45"/>
              </p:custDataLst>
            </p:nvPr>
          </p:nvSpPr>
          <p:spPr>
            <a:xfrm>
              <a:off x="0" y="-47625"/>
              <a:ext cx="2325731" cy="29564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sp>
        <p:nvSpPr>
          <p:cNvPr id="5" name="Freeform 5"/>
          <p:cNvSpPr/>
          <p:nvPr>
            <p:custDataLst>
              <p:tags r:id="rId2"/>
            </p:custDataLst>
          </p:nvPr>
        </p:nvSpPr>
        <p:spPr>
          <a:xfrm>
            <a:off x="-1801" y="0"/>
            <a:ext cx="8832309" cy="10287000"/>
          </a:xfrm>
          <a:custGeom>
            <a:avLst/>
            <a:gdLst/>
            <a:ahLst/>
            <a:cxnLst/>
            <a:rect l="l" t="t" r="r" b="b"/>
            <a:pathLst>
              <a:path w="8832309" h="10287000">
                <a:moveTo>
                  <a:pt x="0" y="0"/>
                </a:moveTo>
                <a:lnTo>
                  <a:pt x="8832309" y="0"/>
                </a:lnTo>
                <a:lnTo>
                  <a:pt x="883230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7">
              <a:alphaModFix amt="27000"/>
            </a:blip>
            <a:stretch>
              <a:fillRect l="-84407" t="-2743" b="-2743"/>
            </a:stretch>
          </a:blipFill>
        </p:spPr>
        <p:txBody>
          <a:bodyPr/>
          <a:lstStyle/>
          <a:p>
            <a:endParaRPr/>
          </a:p>
        </p:txBody>
      </p:sp>
      <p:grpSp>
        <p:nvGrpSpPr>
          <p:cNvPr id="6" name="Group 6"/>
          <p:cNvGrpSpPr/>
          <p:nvPr>
            <p:custDataLst>
              <p:tags r:id="rId3"/>
            </p:custDataLst>
          </p:nvPr>
        </p:nvGrpSpPr>
        <p:grpSpPr>
          <a:xfrm>
            <a:off x="2042974" y="2705241"/>
            <a:ext cx="1450301" cy="1450301"/>
            <a:chOff x="0" y="0"/>
            <a:chExt cx="812800" cy="812800"/>
          </a:xfrm>
        </p:grpSpPr>
        <p:sp>
          <p:nvSpPr>
            <p:cNvPr id="7" name="Freeform 7"/>
            <p:cNvSpPr/>
            <p:nvPr>
              <p:custDataLst>
                <p:tags r:id="rId42"/>
              </p:custDataLst>
            </p:nvPr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05732"/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8" name="TextBox 8"/>
            <p:cNvSpPr txBox="1"/>
            <p:nvPr>
              <p:custDataLst>
                <p:tags r:id="rId43"/>
              </p:custDataLst>
            </p:nvPr>
          </p:nvSpPr>
          <p:spPr>
            <a:xfrm>
              <a:off x="0" y="155575"/>
              <a:ext cx="7112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>
            <p:custDataLst>
              <p:tags r:id="rId4"/>
            </p:custDataLst>
          </p:nvPr>
        </p:nvGrpSpPr>
        <p:grpSpPr>
          <a:xfrm>
            <a:off x="2042974" y="4757605"/>
            <a:ext cx="1450301" cy="1450301"/>
            <a:chOff x="0" y="0"/>
            <a:chExt cx="812800" cy="812800"/>
          </a:xfrm>
        </p:grpSpPr>
        <p:sp>
          <p:nvSpPr>
            <p:cNvPr id="10" name="Freeform 10"/>
            <p:cNvSpPr/>
            <p:nvPr>
              <p:custDataLst>
                <p:tags r:id="rId40"/>
              </p:custDataLst>
            </p:nvPr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05732"/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11" name="TextBox 11"/>
            <p:cNvSpPr txBox="1"/>
            <p:nvPr>
              <p:custDataLst>
                <p:tags r:id="rId41"/>
              </p:custDataLst>
            </p:nvPr>
          </p:nvSpPr>
          <p:spPr>
            <a:xfrm>
              <a:off x="0" y="155575"/>
              <a:ext cx="7112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>
            <p:custDataLst>
              <p:tags r:id="rId5"/>
            </p:custDataLst>
          </p:nvPr>
        </p:nvGrpSpPr>
        <p:grpSpPr>
          <a:xfrm>
            <a:off x="2042974" y="6809333"/>
            <a:ext cx="1450301" cy="1450301"/>
            <a:chOff x="0" y="0"/>
            <a:chExt cx="812800" cy="812800"/>
          </a:xfrm>
        </p:grpSpPr>
        <p:sp>
          <p:nvSpPr>
            <p:cNvPr id="13" name="Freeform 13"/>
            <p:cNvSpPr/>
            <p:nvPr>
              <p:custDataLst>
                <p:tags r:id="rId38"/>
              </p:custDataLst>
            </p:nvPr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05732"/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14" name="TextBox 14"/>
            <p:cNvSpPr txBox="1"/>
            <p:nvPr>
              <p:custDataLst>
                <p:tags r:id="rId39"/>
              </p:custDataLst>
            </p:nvPr>
          </p:nvSpPr>
          <p:spPr>
            <a:xfrm>
              <a:off x="0" y="155575"/>
              <a:ext cx="7112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sp>
        <p:nvSpPr>
          <p:cNvPr id="15" name="Freeform 15"/>
          <p:cNvSpPr/>
          <p:nvPr>
            <p:custDataLst>
              <p:tags r:id="rId6"/>
            </p:custDataLst>
          </p:nvPr>
        </p:nvSpPr>
        <p:spPr>
          <a:xfrm>
            <a:off x="16819780" y="8818779"/>
            <a:ext cx="879041" cy="879041"/>
          </a:xfrm>
          <a:custGeom>
            <a:avLst/>
            <a:gdLst/>
            <a:ahLst/>
            <a:cxnLst/>
            <a:rect l="l" t="t" r="r" b="b"/>
            <a:pathLst>
              <a:path w="879041" h="879041">
                <a:moveTo>
                  <a:pt x="0" y="0"/>
                </a:moveTo>
                <a:lnTo>
                  <a:pt x="879042" y="0"/>
                </a:lnTo>
                <a:lnTo>
                  <a:pt x="879042" y="879042"/>
                </a:lnTo>
                <a:lnTo>
                  <a:pt x="0" y="879042"/>
                </a:lnTo>
                <a:lnTo>
                  <a:pt x="0" y="0"/>
                </a:lnTo>
                <a:close/>
              </a:path>
            </a:pathLst>
          </a:custGeom>
          <a:blipFill>
            <a:blip r:embed="rId48">
              <a:extLst>
                <a:ext uri="{96DAC541-7B7A-43D3-8B79-37D633B846F1}">
                  <asvg:svgBlip xmlns="" xmlns:asvg="http://schemas.microsoft.com/office/drawing/2016/SVG/main" r:embed="rId49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/>
          </a:p>
        </p:txBody>
      </p:sp>
      <p:grpSp>
        <p:nvGrpSpPr>
          <p:cNvPr id="16" name="Group 16"/>
          <p:cNvGrpSpPr>
            <a:grpSpLocks noChangeAspect="1"/>
          </p:cNvGrpSpPr>
          <p:nvPr>
            <p:custDataLst>
              <p:tags r:id="rId7"/>
            </p:custDataLst>
          </p:nvPr>
        </p:nvGrpSpPr>
        <p:grpSpPr>
          <a:xfrm rot="-716460">
            <a:off x="10934714" y="-879879"/>
            <a:ext cx="6259988" cy="6259988"/>
            <a:chOff x="0" y="0"/>
            <a:chExt cx="6350000" cy="6350000"/>
          </a:xfrm>
        </p:grpSpPr>
        <p:sp>
          <p:nvSpPr>
            <p:cNvPr id="17" name="Freeform 17"/>
            <p:cNvSpPr/>
            <p:nvPr>
              <p:custDataLst>
                <p:tags r:id="rId36"/>
              </p:custDataLst>
            </p:nvPr>
          </p:nvSpPr>
          <p:spPr>
            <a:xfrm>
              <a:off x="0" y="0"/>
              <a:ext cx="6350000" cy="6347460"/>
            </a:xfrm>
            <a:custGeom>
              <a:avLst/>
              <a:gdLst/>
              <a:ahLst/>
              <a:cxnLst/>
              <a:rect l="l" t="t" r="r" b="b"/>
              <a:pathLst>
                <a:path w="6350000" h="6347460">
                  <a:moveTo>
                    <a:pt x="6350000" y="532130"/>
                  </a:moveTo>
                  <a:cubicBezTo>
                    <a:pt x="6350000" y="463550"/>
                    <a:pt x="6315710" y="402590"/>
                    <a:pt x="6263640" y="367030"/>
                  </a:cubicBezTo>
                  <a:cubicBezTo>
                    <a:pt x="6273800" y="360680"/>
                    <a:pt x="6282690" y="353060"/>
                    <a:pt x="6290310" y="344170"/>
                  </a:cubicBezTo>
                  <a:cubicBezTo>
                    <a:pt x="6328410" y="306070"/>
                    <a:pt x="6350000" y="255270"/>
                    <a:pt x="6350000" y="201930"/>
                  </a:cubicBezTo>
                  <a:cubicBezTo>
                    <a:pt x="6350000" y="148590"/>
                    <a:pt x="6328410" y="96520"/>
                    <a:pt x="6290310" y="59690"/>
                  </a:cubicBezTo>
                  <a:cubicBezTo>
                    <a:pt x="6252210" y="21590"/>
                    <a:pt x="6200140" y="0"/>
                    <a:pt x="6148070" y="0"/>
                  </a:cubicBezTo>
                  <a:cubicBezTo>
                    <a:pt x="6094730" y="0"/>
                    <a:pt x="6042660" y="21590"/>
                    <a:pt x="6005830" y="59690"/>
                  </a:cubicBezTo>
                  <a:cubicBezTo>
                    <a:pt x="5996940" y="68580"/>
                    <a:pt x="5990590" y="77470"/>
                    <a:pt x="5982970" y="86360"/>
                  </a:cubicBezTo>
                  <a:cubicBezTo>
                    <a:pt x="5946140" y="34290"/>
                    <a:pt x="5886450" y="0"/>
                    <a:pt x="5817870" y="0"/>
                  </a:cubicBezTo>
                  <a:cubicBezTo>
                    <a:pt x="5749290" y="0"/>
                    <a:pt x="5689600" y="34290"/>
                    <a:pt x="5652770" y="86360"/>
                  </a:cubicBezTo>
                  <a:cubicBezTo>
                    <a:pt x="5615940" y="34290"/>
                    <a:pt x="5556250" y="0"/>
                    <a:pt x="5487670" y="0"/>
                  </a:cubicBezTo>
                  <a:cubicBezTo>
                    <a:pt x="5419090" y="0"/>
                    <a:pt x="5359400" y="34290"/>
                    <a:pt x="5322570" y="86360"/>
                  </a:cubicBezTo>
                  <a:cubicBezTo>
                    <a:pt x="5285740" y="34290"/>
                    <a:pt x="5226050" y="0"/>
                    <a:pt x="5157470" y="0"/>
                  </a:cubicBezTo>
                  <a:cubicBezTo>
                    <a:pt x="5088890" y="0"/>
                    <a:pt x="5027930" y="34290"/>
                    <a:pt x="4992370" y="86360"/>
                  </a:cubicBezTo>
                  <a:cubicBezTo>
                    <a:pt x="4955540" y="34290"/>
                    <a:pt x="4894580" y="0"/>
                    <a:pt x="4827270" y="0"/>
                  </a:cubicBezTo>
                  <a:cubicBezTo>
                    <a:pt x="4758690" y="0"/>
                    <a:pt x="4699000" y="34290"/>
                    <a:pt x="4662170" y="86360"/>
                  </a:cubicBezTo>
                  <a:cubicBezTo>
                    <a:pt x="4625340" y="34290"/>
                    <a:pt x="4565650" y="0"/>
                    <a:pt x="4497070" y="0"/>
                  </a:cubicBezTo>
                  <a:cubicBezTo>
                    <a:pt x="4428490" y="0"/>
                    <a:pt x="4368800" y="34290"/>
                    <a:pt x="4331970" y="86360"/>
                  </a:cubicBezTo>
                  <a:cubicBezTo>
                    <a:pt x="4295140" y="34290"/>
                    <a:pt x="4235450" y="0"/>
                    <a:pt x="4166870" y="0"/>
                  </a:cubicBezTo>
                  <a:cubicBezTo>
                    <a:pt x="4098290" y="0"/>
                    <a:pt x="4038600" y="34290"/>
                    <a:pt x="4001770" y="86360"/>
                  </a:cubicBezTo>
                  <a:cubicBezTo>
                    <a:pt x="3964940" y="34290"/>
                    <a:pt x="3903980" y="0"/>
                    <a:pt x="3836670" y="0"/>
                  </a:cubicBezTo>
                  <a:cubicBezTo>
                    <a:pt x="3768090" y="0"/>
                    <a:pt x="3707130" y="34290"/>
                    <a:pt x="3671570" y="86360"/>
                  </a:cubicBezTo>
                  <a:cubicBezTo>
                    <a:pt x="3634740" y="34290"/>
                    <a:pt x="3575050" y="0"/>
                    <a:pt x="3506470" y="0"/>
                  </a:cubicBezTo>
                  <a:cubicBezTo>
                    <a:pt x="3437890" y="0"/>
                    <a:pt x="3378200" y="34290"/>
                    <a:pt x="3341370" y="86360"/>
                  </a:cubicBezTo>
                  <a:cubicBezTo>
                    <a:pt x="3304540" y="34290"/>
                    <a:pt x="3244850" y="0"/>
                    <a:pt x="3176270" y="0"/>
                  </a:cubicBezTo>
                  <a:cubicBezTo>
                    <a:pt x="3107690" y="0"/>
                    <a:pt x="3048000" y="34290"/>
                    <a:pt x="3011170" y="86360"/>
                  </a:cubicBezTo>
                  <a:cubicBezTo>
                    <a:pt x="2974340" y="34290"/>
                    <a:pt x="2914650" y="0"/>
                    <a:pt x="2846070" y="0"/>
                  </a:cubicBezTo>
                  <a:cubicBezTo>
                    <a:pt x="2777490" y="0"/>
                    <a:pt x="2716530" y="34290"/>
                    <a:pt x="2680970" y="86360"/>
                  </a:cubicBezTo>
                  <a:cubicBezTo>
                    <a:pt x="2644140" y="34290"/>
                    <a:pt x="2583180" y="0"/>
                    <a:pt x="2515870" y="0"/>
                  </a:cubicBezTo>
                  <a:cubicBezTo>
                    <a:pt x="2447290" y="0"/>
                    <a:pt x="2387600" y="34290"/>
                    <a:pt x="2350770" y="86360"/>
                  </a:cubicBezTo>
                  <a:cubicBezTo>
                    <a:pt x="2313940" y="34290"/>
                    <a:pt x="2254250" y="0"/>
                    <a:pt x="2185670" y="0"/>
                  </a:cubicBezTo>
                  <a:cubicBezTo>
                    <a:pt x="2117090" y="0"/>
                    <a:pt x="2057400" y="34290"/>
                    <a:pt x="2020570" y="86360"/>
                  </a:cubicBezTo>
                  <a:cubicBezTo>
                    <a:pt x="1983740" y="34290"/>
                    <a:pt x="1924050" y="0"/>
                    <a:pt x="1855470" y="0"/>
                  </a:cubicBezTo>
                  <a:cubicBezTo>
                    <a:pt x="1786890" y="0"/>
                    <a:pt x="1727200" y="34290"/>
                    <a:pt x="1690370" y="86360"/>
                  </a:cubicBezTo>
                  <a:cubicBezTo>
                    <a:pt x="1653540" y="34290"/>
                    <a:pt x="1593850" y="0"/>
                    <a:pt x="1525270" y="0"/>
                  </a:cubicBezTo>
                  <a:cubicBezTo>
                    <a:pt x="1456690" y="0"/>
                    <a:pt x="1395730" y="34290"/>
                    <a:pt x="1360170" y="86360"/>
                  </a:cubicBezTo>
                  <a:cubicBezTo>
                    <a:pt x="1324610" y="34290"/>
                    <a:pt x="1263650" y="0"/>
                    <a:pt x="1195070" y="0"/>
                  </a:cubicBezTo>
                  <a:cubicBezTo>
                    <a:pt x="1126490" y="0"/>
                    <a:pt x="1066800" y="34290"/>
                    <a:pt x="1029970" y="86360"/>
                  </a:cubicBezTo>
                  <a:cubicBezTo>
                    <a:pt x="990600" y="34290"/>
                    <a:pt x="930910" y="0"/>
                    <a:pt x="862330" y="0"/>
                  </a:cubicBezTo>
                  <a:cubicBezTo>
                    <a:pt x="793750" y="0"/>
                    <a:pt x="734060" y="34290"/>
                    <a:pt x="697230" y="86360"/>
                  </a:cubicBezTo>
                  <a:cubicBezTo>
                    <a:pt x="660400" y="34290"/>
                    <a:pt x="600710" y="0"/>
                    <a:pt x="532130" y="0"/>
                  </a:cubicBezTo>
                  <a:cubicBezTo>
                    <a:pt x="463550" y="0"/>
                    <a:pt x="402590" y="34290"/>
                    <a:pt x="367030" y="86360"/>
                  </a:cubicBezTo>
                  <a:cubicBezTo>
                    <a:pt x="360680" y="76200"/>
                    <a:pt x="353060" y="67310"/>
                    <a:pt x="344170" y="59690"/>
                  </a:cubicBezTo>
                  <a:cubicBezTo>
                    <a:pt x="306070" y="21590"/>
                    <a:pt x="254000" y="0"/>
                    <a:pt x="201930" y="0"/>
                  </a:cubicBezTo>
                  <a:cubicBezTo>
                    <a:pt x="148590" y="0"/>
                    <a:pt x="96520" y="21590"/>
                    <a:pt x="59690" y="59690"/>
                  </a:cubicBezTo>
                  <a:cubicBezTo>
                    <a:pt x="21590" y="96520"/>
                    <a:pt x="0" y="148590"/>
                    <a:pt x="0" y="201930"/>
                  </a:cubicBezTo>
                  <a:cubicBezTo>
                    <a:pt x="0" y="255270"/>
                    <a:pt x="21590" y="307340"/>
                    <a:pt x="59690" y="344170"/>
                  </a:cubicBezTo>
                  <a:cubicBezTo>
                    <a:pt x="68580" y="353060"/>
                    <a:pt x="77470" y="359410"/>
                    <a:pt x="86360" y="367030"/>
                  </a:cubicBezTo>
                  <a:cubicBezTo>
                    <a:pt x="34290" y="403860"/>
                    <a:pt x="0" y="463550"/>
                    <a:pt x="0" y="532130"/>
                  </a:cubicBezTo>
                  <a:cubicBezTo>
                    <a:pt x="0" y="600710"/>
                    <a:pt x="34290" y="660400"/>
                    <a:pt x="86360" y="697230"/>
                  </a:cubicBezTo>
                  <a:cubicBezTo>
                    <a:pt x="34290" y="734060"/>
                    <a:pt x="0" y="793750"/>
                    <a:pt x="0" y="862330"/>
                  </a:cubicBezTo>
                  <a:cubicBezTo>
                    <a:pt x="0" y="930910"/>
                    <a:pt x="34290" y="990600"/>
                    <a:pt x="86360" y="1027430"/>
                  </a:cubicBezTo>
                  <a:cubicBezTo>
                    <a:pt x="34290" y="1064260"/>
                    <a:pt x="0" y="1123950"/>
                    <a:pt x="0" y="1192530"/>
                  </a:cubicBezTo>
                  <a:cubicBezTo>
                    <a:pt x="0" y="1261110"/>
                    <a:pt x="34290" y="1322070"/>
                    <a:pt x="86360" y="1357630"/>
                  </a:cubicBezTo>
                  <a:cubicBezTo>
                    <a:pt x="34290" y="1393190"/>
                    <a:pt x="0" y="1454150"/>
                    <a:pt x="0" y="1522730"/>
                  </a:cubicBezTo>
                  <a:cubicBezTo>
                    <a:pt x="0" y="1591310"/>
                    <a:pt x="34290" y="1651000"/>
                    <a:pt x="86360" y="1687830"/>
                  </a:cubicBezTo>
                  <a:cubicBezTo>
                    <a:pt x="34290" y="1724660"/>
                    <a:pt x="0" y="1784350"/>
                    <a:pt x="0" y="1852930"/>
                  </a:cubicBezTo>
                  <a:cubicBezTo>
                    <a:pt x="0" y="1921510"/>
                    <a:pt x="34290" y="1981200"/>
                    <a:pt x="86360" y="2018030"/>
                  </a:cubicBezTo>
                  <a:cubicBezTo>
                    <a:pt x="34290" y="2054860"/>
                    <a:pt x="0" y="2114550"/>
                    <a:pt x="0" y="2183130"/>
                  </a:cubicBezTo>
                  <a:cubicBezTo>
                    <a:pt x="0" y="2251710"/>
                    <a:pt x="34290" y="2311400"/>
                    <a:pt x="86360" y="2348230"/>
                  </a:cubicBezTo>
                  <a:cubicBezTo>
                    <a:pt x="34290" y="2385060"/>
                    <a:pt x="0" y="2444750"/>
                    <a:pt x="0" y="2513330"/>
                  </a:cubicBezTo>
                  <a:cubicBezTo>
                    <a:pt x="0" y="2581910"/>
                    <a:pt x="34290" y="2642870"/>
                    <a:pt x="86360" y="2678430"/>
                  </a:cubicBezTo>
                  <a:cubicBezTo>
                    <a:pt x="34290" y="2713990"/>
                    <a:pt x="0" y="2774950"/>
                    <a:pt x="0" y="2843530"/>
                  </a:cubicBezTo>
                  <a:cubicBezTo>
                    <a:pt x="0" y="2912110"/>
                    <a:pt x="34290" y="2971800"/>
                    <a:pt x="86360" y="3008630"/>
                  </a:cubicBezTo>
                  <a:cubicBezTo>
                    <a:pt x="34290" y="3045460"/>
                    <a:pt x="0" y="3105150"/>
                    <a:pt x="0" y="3173730"/>
                  </a:cubicBezTo>
                  <a:cubicBezTo>
                    <a:pt x="0" y="3242310"/>
                    <a:pt x="34290" y="3302000"/>
                    <a:pt x="86360" y="3338830"/>
                  </a:cubicBezTo>
                  <a:cubicBezTo>
                    <a:pt x="34290" y="3375660"/>
                    <a:pt x="0" y="3435350"/>
                    <a:pt x="0" y="3503930"/>
                  </a:cubicBezTo>
                  <a:cubicBezTo>
                    <a:pt x="0" y="3572510"/>
                    <a:pt x="34290" y="3633470"/>
                    <a:pt x="86360" y="3669030"/>
                  </a:cubicBezTo>
                  <a:cubicBezTo>
                    <a:pt x="34290" y="3705860"/>
                    <a:pt x="0" y="3766820"/>
                    <a:pt x="0" y="3834130"/>
                  </a:cubicBezTo>
                  <a:cubicBezTo>
                    <a:pt x="0" y="3901440"/>
                    <a:pt x="34290" y="3962400"/>
                    <a:pt x="86360" y="3999230"/>
                  </a:cubicBezTo>
                  <a:cubicBezTo>
                    <a:pt x="34290" y="4036060"/>
                    <a:pt x="0" y="4095750"/>
                    <a:pt x="0" y="4164330"/>
                  </a:cubicBezTo>
                  <a:cubicBezTo>
                    <a:pt x="0" y="4232910"/>
                    <a:pt x="34290" y="4292600"/>
                    <a:pt x="86360" y="4329430"/>
                  </a:cubicBezTo>
                  <a:cubicBezTo>
                    <a:pt x="34290" y="4366260"/>
                    <a:pt x="0" y="4425950"/>
                    <a:pt x="0" y="4494530"/>
                  </a:cubicBezTo>
                  <a:cubicBezTo>
                    <a:pt x="0" y="4563110"/>
                    <a:pt x="34290" y="4622800"/>
                    <a:pt x="86360" y="4659630"/>
                  </a:cubicBezTo>
                  <a:cubicBezTo>
                    <a:pt x="34290" y="4696460"/>
                    <a:pt x="0" y="4756150"/>
                    <a:pt x="0" y="4824730"/>
                  </a:cubicBezTo>
                  <a:cubicBezTo>
                    <a:pt x="0" y="4893310"/>
                    <a:pt x="34290" y="4954270"/>
                    <a:pt x="86360" y="4989830"/>
                  </a:cubicBezTo>
                  <a:cubicBezTo>
                    <a:pt x="34290" y="5025390"/>
                    <a:pt x="0" y="5086350"/>
                    <a:pt x="0" y="5154930"/>
                  </a:cubicBezTo>
                  <a:cubicBezTo>
                    <a:pt x="0" y="5223510"/>
                    <a:pt x="34290" y="5283200"/>
                    <a:pt x="86360" y="5320030"/>
                  </a:cubicBezTo>
                  <a:cubicBezTo>
                    <a:pt x="34290" y="5356860"/>
                    <a:pt x="0" y="5416550"/>
                    <a:pt x="0" y="5485130"/>
                  </a:cubicBezTo>
                  <a:cubicBezTo>
                    <a:pt x="0" y="5553710"/>
                    <a:pt x="34290" y="5613400"/>
                    <a:pt x="86360" y="5650230"/>
                  </a:cubicBezTo>
                  <a:cubicBezTo>
                    <a:pt x="34290" y="5687060"/>
                    <a:pt x="0" y="5746750"/>
                    <a:pt x="0" y="5815330"/>
                  </a:cubicBezTo>
                  <a:cubicBezTo>
                    <a:pt x="0" y="5883910"/>
                    <a:pt x="34290" y="5944870"/>
                    <a:pt x="86360" y="5980430"/>
                  </a:cubicBezTo>
                  <a:cubicBezTo>
                    <a:pt x="76200" y="5986780"/>
                    <a:pt x="67310" y="5994400"/>
                    <a:pt x="59690" y="6003290"/>
                  </a:cubicBezTo>
                  <a:cubicBezTo>
                    <a:pt x="22860" y="6041390"/>
                    <a:pt x="0" y="6093460"/>
                    <a:pt x="0" y="6145530"/>
                  </a:cubicBezTo>
                  <a:cubicBezTo>
                    <a:pt x="0" y="6198870"/>
                    <a:pt x="20320" y="6249670"/>
                    <a:pt x="59690" y="6287770"/>
                  </a:cubicBezTo>
                  <a:cubicBezTo>
                    <a:pt x="97790" y="6325870"/>
                    <a:pt x="148590" y="6347460"/>
                    <a:pt x="201930" y="6347460"/>
                  </a:cubicBezTo>
                  <a:cubicBezTo>
                    <a:pt x="256540" y="6347460"/>
                    <a:pt x="307340" y="6325870"/>
                    <a:pt x="344170" y="6287770"/>
                  </a:cubicBezTo>
                  <a:cubicBezTo>
                    <a:pt x="353060" y="6278880"/>
                    <a:pt x="359410" y="6269990"/>
                    <a:pt x="367030" y="6261100"/>
                  </a:cubicBezTo>
                  <a:cubicBezTo>
                    <a:pt x="403860" y="6313170"/>
                    <a:pt x="463550" y="6347460"/>
                    <a:pt x="532130" y="6347460"/>
                  </a:cubicBezTo>
                  <a:cubicBezTo>
                    <a:pt x="600710" y="6347460"/>
                    <a:pt x="660400" y="6313170"/>
                    <a:pt x="697230" y="6261100"/>
                  </a:cubicBezTo>
                  <a:cubicBezTo>
                    <a:pt x="734060" y="6313170"/>
                    <a:pt x="793750" y="6347460"/>
                    <a:pt x="862330" y="6347460"/>
                  </a:cubicBezTo>
                  <a:cubicBezTo>
                    <a:pt x="930910" y="6347460"/>
                    <a:pt x="990600" y="6313170"/>
                    <a:pt x="1027430" y="6261100"/>
                  </a:cubicBezTo>
                  <a:cubicBezTo>
                    <a:pt x="1064260" y="6313170"/>
                    <a:pt x="1123950" y="6347460"/>
                    <a:pt x="1192530" y="6347460"/>
                  </a:cubicBezTo>
                  <a:cubicBezTo>
                    <a:pt x="1261110" y="6347460"/>
                    <a:pt x="1320800" y="6313170"/>
                    <a:pt x="1357630" y="6261100"/>
                  </a:cubicBezTo>
                  <a:cubicBezTo>
                    <a:pt x="1394460" y="6313170"/>
                    <a:pt x="1455420" y="6347460"/>
                    <a:pt x="1522730" y="6347460"/>
                  </a:cubicBezTo>
                  <a:cubicBezTo>
                    <a:pt x="1591310" y="6347460"/>
                    <a:pt x="1651000" y="6313170"/>
                    <a:pt x="1687830" y="6261100"/>
                  </a:cubicBezTo>
                  <a:cubicBezTo>
                    <a:pt x="1724660" y="6313170"/>
                    <a:pt x="1784350" y="6347460"/>
                    <a:pt x="1852930" y="6347460"/>
                  </a:cubicBezTo>
                  <a:cubicBezTo>
                    <a:pt x="1921510" y="6347460"/>
                    <a:pt x="1981200" y="6313170"/>
                    <a:pt x="2018030" y="6261100"/>
                  </a:cubicBezTo>
                  <a:cubicBezTo>
                    <a:pt x="2054860" y="6313170"/>
                    <a:pt x="2114550" y="6347460"/>
                    <a:pt x="2183130" y="6347460"/>
                  </a:cubicBezTo>
                  <a:cubicBezTo>
                    <a:pt x="2251710" y="6347460"/>
                    <a:pt x="2311400" y="6313170"/>
                    <a:pt x="2348230" y="6261100"/>
                  </a:cubicBezTo>
                  <a:cubicBezTo>
                    <a:pt x="2385060" y="6313170"/>
                    <a:pt x="2444750" y="6347460"/>
                    <a:pt x="2513330" y="6347460"/>
                  </a:cubicBezTo>
                  <a:cubicBezTo>
                    <a:pt x="2581910" y="6347460"/>
                    <a:pt x="2642870" y="6313170"/>
                    <a:pt x="2678430" y="6261100"/>
                  </a:cubicBezTo>
                  <a:cubicBezTo>
                    <a:pt x="2715260" y="6313170"/>
                    <a:pt x="2776220" y="6347460"/>
                    <a:pt x="2843530" y="6347460"/>
                  </a:cubicBezTo>
                  <a:cubicBezTo>
                    <a:pt x="2912110" y="6347460"/>
                    <a:pt x="2971800" y="6313170"/>
                    <a:pt x="3008630" y="6261100"/>
                  </a:cubicBezTo>
                  <a:cubicBezTo>
                    <a:pt x="3045460" y="6313170"/>
                    <a:pt x="3105150" y="6347460"/>
                    <a:pt x="3173730" y="6347460"/>
                  </a:cubicBezTo>
                  <a:cubicBezTo>
                    <a:pt x="3242310" y="6347460"/>
                    <a:pt x="3302000" y="6313170"/>
                    <a:pt x="3338830" y="6261100"/>
                  </a:cubicBezTo>
                  <a:cubicBezTo>
                    <a:pt x="3375660" y="6313170"/>
                    <a:pt x="3435350" y="6347460"/>
                    <a:pt x="3503930" y="6347460"/>
                  </a:cubicBezTo>
                  <a:cubicBezTo>
                    <a:pt x="3572510" y="6347460"/>
                    <a:pt x="3632200" y="6313170"/>
                    <a:pt x="3669030" y="6261100"/>
                  </a:cubicBezTo>
                  <a:cubicBezTo>
                    <a:pt x="3705860" y="6313170"/>
                    <a:pt x="3765550" y="6347460"/>
                    <a:pt x="3834130" y="6347460"/>
                  </a:cubicBezTo>
                  <a:cubicBezTo>
                    <a:pt x="3902710" y="6347460"/>
                    <a:pt x="3963670" y="6313170"/>
                    <a:pt x="3999230" y="6261100"/>
                  </a:cubicBezTo>
                  <a:cubicBezTo>
                    <a:pt x="4036060" y="6313170"/>
                    <a:pt x="4095750" y="6347460"/>
                    <a:pt x="4164330" y="6347460"/>
                  </a:cubicBezTo>
                  <a:cubicBezTo>
                    <a:pt x="4232910" y="6347460"/>
                    <a:pt x="4292600" y="6313170"/>
                    <a:pt x="4329430" y="6261100"/>
                  </a:cubicBezTo>
                  <a:cubicBezTo>
                    <a:pt x="4366260" y="6313170"/>
                    <a:pt x="4425950" y="6347460"/>
                    <a:pt x="4494530" y="6347460"/>
                  </a:cubicBezTo>
                  <a:cubicBezTo>
                    <a:pt x="4563110" y="6347460"/>
                    <a:pt x="4622800" y="6313170"/>
                    <a:pt x="4659630" y="6261100"/>
                  </a:cubicBezTo>
                  <a:cubicBezTo>
                    <a:pt x="4696460" y="6313170"/>
                    <a:pt x="4756150" y="6347460"/>
                    <a:pt x="4824730" y="6347460"/>
                  </a:cubicBezTo>
                  <a:cubicBezTo>
                    <a:pt x="4893310" y="6347460"/>
                    <a:pt x="4954270" y="6313170"/>
                    <a:pt x="4989830" y="6261100"/>
                  </a:cubicBezTo>
                  <a:cubicBezTo>
                    <a:pt x="5026660" y="6313170"/>
                    <a:pt x="5087620" y="6347460"/>
                    <a:pt x="5154930" y="6347460"/>
                  </a:cubicBezTo>
                  <a:cubicBezTo>
                    <a:pt x="5223510" y="6347460"/>
                    <a:pt x="5283200" y="6313170"/>
                    <a:pt x="5320030" y="6261100"/>
                  </a:cubicBezTo>
                  <a:cubicBezTo>
                    <a:pt x="5356860" y="6313170"/>
                    <a:pt x="5416550" y="6347460"/>
                    <a:pt x="5485130" y="6347460"/>
                  </a:cubicBezTo>
                  <a:cubicBezTo>
                    <a:pt x="5553710" y="6347460"/>
                    <a:pt x="5613400" y="6313170"/>
                    <a:pt x="5650230" y="6261100"/>
                  </a:cubicBezTo>
                  <a:cubicBezTo>
                    <a:pt x="5687060" y="6313170"/>
                    <a:pt x="5746750" y="6347460"/>
                    <a:pt x="5815330" y="6347460"/>
                  </a:cubicBezTo>
                  <a:cubicBezTo>
                    <a:pt x="5883910" y="6347460"/>
                    <a:pt x="5943600" y="6313170"/>
                    <a:pt x="5980430" y="6261100"/>
                  </a:cubicBezTo>
                  <a:cubicBezTo>
                    <a:pt x="5986780" y="6271260"/>
                    <a:pt x="5994400" y="6280150"/>
                    <a:pt x="6003290" y="6287770"/>
                  </a:cubicBezTo>
                  <a:cubicBezTo>
                    <a:pt x="6041390" y="6325870"/>
                    <a:pt x="6092190" y="6347460"/>
                    <a:pt x="6145530" y="6347460"/>
                  </a:cubicBezTo>
                  <a:cubicBezTo>
                    <a:pt x="6198870" y="6347460"/>
                    <a:pt x="6249670" y="6325870"/>
                    <a:pt x="6287770" y="6287770"/>
                  </a:cubicBezTo>
                  <a:cubicBezTo>
                    <a:pt x="6325870" y="6249670"/>
                    <a:pt x="6347460" y="6198870"/>
                    <a:pt x="6347460" y="6145530"/>
                  </a:cubicBezTo>
                  <a:cubicBezTo>
                    <a:pt x="6347460" y="6092190"/>
                    <a:pt x="6325870" y="6040120"/>
                    <a:pt x="6287770" y="6003290"/>
                  </a:cubicBezTo>
                  <a:cubicBezTo>
                    <a:pt x="6278880" y="5994400"/>
                    <a:pt x="6269990" y="5988050"/>
                    <a:pt x="6261100" y="5980430"/>
                  </a:cubicBezTo>
                  <a:cubicBezTo>
                    <a:pt x="6313170" y="5943600"/>
                    <a:pt x="6347460" y="5883910"/>
                    <a:pt x="6347460" y="5815330"/>
                  </a:cubicBezTo>
                  <a:cubicBezTo>
                    <a:pt x="6347460" y="5746750"/>
                    <a:pt x="6313170" y="5687060"/>
                    <a:pt x="6261100" y="5650230"/>
                  </a:cubicBezTo>
                  <a:cubicBezTo>
                    <a:pt x="6313170" y="5613400"/>
                    <a:pt x="6347460" y="5553710"/>
                    <a:pt x="6347460" y="5485130"/>
                  </a:cubicBezTo>
                  <a:cubicBezTo>
                    <a:pt x="6347460" y="5416550"/>
                    <a:pt x="6313170" y="5356860"/>
                    <a:pt x="6261100" y="5320030"/>
                  </a:cubicBezTo>
                  <a:cubicBezTo>
                    <a:pt x="6313170" y="5283200"/>
                    <a:pt x="6347460" y="5223510"/>
                    <a:pt x="6347460" y="5154930"/>
                  </a:cubicBezTo>
                  <a:cubicBezTo>
                    <a:pt x="6347460" y="5086350"/>
                    <a:pt x="6313170" y="5025390"/>
                    <a:pt x="6261100" y="4989830"/>
                  </a:cubicBezTo>
                  <a:cubicBezTo>
                    <a:pt x="6313170" y="4953000"/>
                    <a:pt x="6347460" y="4892040"/>
                    <a:pt x="6347460" y="4824730"/>
                  </a:cubicBezTo>
                  <a:cubicBezTo>
                    <a:pt x="6347460" y="4756150"/>
                    <a:pt x="6313170" y="4696460"/>
                    <a:pt x="6261100" y="4659630"/>
                  </a:cubicBezTo>
                  <a:cubicBezTo>
                    <a:pt x="6313170" y="4622800"/>
                    <a:pt x="6347460" y="4563110"/>
                    <a:pt x="6347460" y="4494530"/>
                  </a:cubicBezTo>
                  <a:cubicBezTo>
                    <a:pt x="6347460" y="4425950"/>
                    <a:pt x="6313170" y="4366260"/>
                    <a:pt x="6261100" y="4329430"/>
                  </a:cubicBezTo>
                  <a:cubicBezTo>
                    <a:pt x="6313170" y="4292600"/>
                    <a:pt x="6347460" y="4232910"/>
                    <a:pt x="6347460" y="4164330"/>
                  </a:cubicBezTo>
                  <a:cubicBezTo>
                    <a:pt x="6347460" y="4095750"/>
                    <a:pt x="6313170" y="4036060"/>
                    <a:pt x="6261100" y="3999230"/>
                  </a:cubicBezTo>
                  <a:cubicBezTo>
                    <a:pt x="6313170" y="3962400"/>
                    <a:pt x="6347460" y="3901440"/>
                    <a:pt x="6347460" y="3834130"/>
                  </a:cubicBezTo>
                  <a:cubicBezTo>
                    <a:pt x="6347460" y="3765550"/>
                    <a:pt x="6313170" y="3704590"/>
                    <a:pt x="6261100" y="3669030"/>
                  </a:cubicBezTo>
                  <a:cubicBezTo>
                    <a:pt x="6313170" y="3632200"/>
                    <a:pt x="6347460" y="3572510"/>
                    <a:pt x="6347460" y="3503930"/>
                  </a:cubicBezTo>
                  <a:cubicBezTo>
                    <a:pt x="6347460" y="3435350"/>
                    <a:pt x="6313170" y="3375660"/>
                    <a:pt x="6261100" y="3338830"/>
                  </a:cubicBezTo>
                  <a:cubicBezTo>
                    <a:pt x="6313170" y="3302000"/>
                    <a:pt x="6347460" y="3242310"/>
                    <a:pt x="6347460" y="3173730"/>
                  </a:cubicBezTo>
                  <a:cubicBezTo>
                    <a:pt x="6347460" y="3105150"/>
                    <a:pt x="6313170" y="3045460"/>
                    <a:pt x="6261100" y="3008630"/>
                  </a:cubicBezTo>
                  <a:cubicBezTo>
                    <a:pt x="6313170" y="2971800"/>
                    <a:pt x="6347460" y="2912110"/>
                    <a:pt x="6347460" y="2843530"/>
                  </a:cubicBezTo>
                  <a:cubicBezTo>
                    <a:pt x="6347460" y="2774950"/>
                    <a:pt x="6313170" y="2713990"/>
                    <a:pt x="6261100" y="2678430"/>
                  </a:cubicBezTo>
                  <a:cubicBezTo>
                    <a:pt x="6313170" y="2641600"/>
                    <a:pt x="6347460" y="2580640"/>
                    <a:pt x="6347460" y="2513330"/>
                  </a:cubicBezTo>
                  <a:cubicBezTo>
                    <a:pt x="6347460" y="2444750"/>
                    <a:pt x="6313170" y="2383790"/>
                    <a:pt x="6261100" y="2348230"/>
                  </a:cubicBezTo>
                  <a:cubicBezTo>
                    <a:pt x="6313170" y="2311400"/>
                    <a:pt x="6347460" y="2251710"/>
                    <a:pt x="6347460" y="2183130"/>
                  </a:cubicBezTo>
                  <a:cubicBezTo>
                    <a:pt x="6347460" y="2114550"/>
                    <a:pt x="6313170" y="2054860"/>
                    <a:pt x="6261100" y="2018030"/>
                  </a:cubicBezTo>
                  <a:cubicBezTo>
                    <a:pt x="6313170" y="1981200"/>
                    <a:pt x="6347460" y="1921510"/>
                    <a:pt x="6347460" y="1852930"/>
                  </a:cubicBezTo>
                  <a:cubicBezTo>
                    <a:pt x="6347460" y="1784350"/>
                    <a:pt x="6313170" y="1724660"/>
                    <a:pt x="6261100" y="1687830"/>
                  </a:cubicBezTo>
                  <a:cubicBezTo>
                    <a:pt x="6313170" y="1651000"/>
                    <a:pt x="6347460" y="1591310"/>
                    <a:pt x="6347460" y="1522730"/>
                  </a:cubicBezTo>
                  <a:cubicBezTo>
                    <a:pt x="6347460" y="1454150"/>
                    <a:pt x="6313170" y="1393190"/>
                    <a:pt x="6261100" y="1357630"/>
                  </a:cubicBezTo>
                  <a:cubicBezTo>
                    <a:pt x="6313170" y="1322070"/>
                    <a:pt x="6347460" y="1261110"/>
                    <a:pt x="6347460" y="1192530"/>
                  </a:cubicBezTo>
                  <a:cubicBezTo>
                    <a:pt x="6347460" y="1123950"/>
                    <a:pt x="6313170" y="1064260"/>
                    <a:pt x="6261100" y="1027430"/>
                  </a:cubicBezTo>
                  <a:cubicBezTo>
                    <a:pt x="6313170" y="990600"/>
                    <a:pt x="6347460" y="930910"/>
                    <a:pt x="6347460" y="862330"/>
                  </a:cubicBezTo>
                  <a:cubicBezTo>
                    <a:pt x="6347460" y="793750"/>
                    <a:pt x="6313170" y="734060"/>
                    <a:pt x="6261100" y="697230"/>
                  </a:cubicBezTo>
                  <a:cubicBezTo>
                    <a:pt x="6315710" y="660400"/>
                    <a:pt x="6350000" y="600710"/>
                    <a:pt x="6350000" y="532130"/>
                  </a:cubicBezTo>
                  <a:close/>
                </a:path>
              </a:pathLst>
            </a:custGeom>
            <a:solidFill>
              <a:srgbClr val="205732"/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18" name="Freeform 18"/>
            <p:cNvSpPr/>
            <p:nvPr>
              <p:custDataLst>
                <p:tags r:id="rId37"/>
              </p:custDataLst>
            </p:nvPr>
          </p:nvSpPr>
          <p:spPr>
            <a:xfrm>
              <a:off x="358140" y="358140"/>
              <a:ext cx="5632450" cy="5633720"/>
            </a:xfrm>
            <a:custGeom>
              <a:avLst/>
              <a:gdLst/>
              <a:ahLst/>
              <a:cxnLst/>
              <a:rect l="l" t="t" r="r" b="b"/>
              <a:pathLst>
                <a:path w="5632450" h="5633720">
                  <a:moveTo>
                    <a:pt x="0" y="0"/>
                  </a:moveTo>
                  <a:lnTo>
                    <a:pt x="5632450" y="0"/>
                  </a:lnTo>
                  <a:lnTo>
                    <a:pt x="5632450" y="5633720"/>
                  </a:lnTo>
                  <a:lnTo>
                    <a:pt x="0" y="5633720"/>
                  </a:lnTo>
                  <a:close/>
                </a:path>
              </a:pathLst>
            </a:custGeom>
            <a:blipFill>
              <a:blip r:embed="rId50"/>
              <a:stretch>
                <a:fillRect l="-19702" r="-19702"/>
              </a:stretch>
            </a:blipFill>
          </p:spPr>
          <p:txBody>
            <a:bodyPr/>
            <a:lstStyle/>
            <a:p>
              <a:endParaRPr/>
            </a:p>
          </p:txBody>
        </p:sp>
      </p:grpSp>
      <p:grpSp>
        <p:nvGrpSpPr>
          <p:cNvPr id="19" name="Group 19"/>
          <p:cNvGrpSpPr>
            <a:grpSpLocks noChangeAspect="1"/>
          </p:cNvGrpSpPr>
          <p:nvPr>
            <p:custDataLst>
              <p:tags r:id="rId8"/>
            </p:custDataLst>
          </p:nvPr>
        </p:nvGrpSpPr>
        <p:grpSpPr>
          <a:xfrm>
            <a:off x="12860531" y="4751783"/>
            <a:ext cx="5427469" cy="5427469"/>
            <a:chOff x="0" y="0"/>
            <a:chExt cx="6350000" cy="6350000"/>
          </a:xfrm>
        </p:grpSpPr>
        <p:sp>
          <p:nvSpPr>
            <p:cNvPr id="20" name="Freeform 20"/>
            <p:cNvSpPr/>
            <p:nvPr>
              <p:custDataLst>
                <p:tags r:id="rId34"/>
              </p:custDataLst>
            </p:nvPr>
          </p:nvSpPr>
          <p:spPr>
            <a:xfrm>
              <a:off x="0" y="0"/>
              <a:ext cx="6350000" cy="6347460"/>
            </a:xfrm>
            <a:custGeom>
              <a:avLst/>
              <a:gdLst/>
              <a:ahLst/>
              <a:cxnLst/>
              <a:rect l="l" t="t" r="r" b="b"/>
              <a:pathLst>
                <a:path w="6350000" h="6347460">
                  <a:moveTo>
                    <a:pt x="6350000" y="532130"/>
                  </a:moveTo>
                  <a:cubicBezTo>
                    <a:pt x="6350000" y="463550"/>
                    <a:pt x="6315710" y="402590"/>
                    <a:pt x="6263640" y="367030"/>
                  </a:cubicBezTo>
                  <a:cubicBezTo>
                    <a:pt x="6273800" y="360680"/>
                    <a:pt x="6282690" y="353060"/>
                    <a:pt x="6290310" y="344170"/>
                  </a:cubicBezTo>
                  <a:cubicBezTo>
                    <a:pt x="6328410" y="306070"/>
                    <a:pt x="6350000" y="255270"/>
                    <a:pt x="6350000" y="201930"/>
                  </a:cubicBezTo>
                  <a:cubicBezTo>
                    <a:pt x="6350000" y="148590"/>
                    <a:pt x="6328410" y="96520"/>
                    <a:pt x="6290310" y="59690"/>
                  </a:cubicBezTo>
                  <a:cubicBezTo>
                    <a:pt x="6252210" y="21590"/>
                    <a:pt x="6200140" y="0"/>
                    <a:pt x="6148070" y="0"/>
                  </a:cubicBezTo>
                  <a:cubicBezTo>
                    <a:pt x="6094730" y="0"/>
                    <a:pt x="6042660" y="21590"/>
                    <a:pt x="6005830" y="59690"/>
                  </a:cubicBezTo>
                  <a:cubicBezTo>
                    <a:pt x="5996940" y="68580"/>
                    <a:pt x="5990590" y="77470"/>
                    <a:pt x="5982970" y="86360"/>
                  </a:cubicBezTo>
                  <a:cubicBezTo>
                    <a:pt x="5946140" y="34290"/>
                    <a:pt x="5886450" y="0"/>
                    <a:pt x="5817870" y="0"/>
                  </a:cubicBezTo>
                  <a:cubicBezTo>
                    <a:pt x="5749290" y="0"/>
                    <a:pt x="5689600" y="34290"/>
                    <a:pt x="5652770" y="86360"/>
                  </a:cubicBezTo>
                  <a:cubicBezTo>
                    <a:pt x="5615940" y="34290"/>
                    <a:pt x="5556250" y="0"/>
                    <a:pt x="5487670" y="0"/>
                  </a:cubicBezTo>
                  <a:cubicBezTo>
                    <a:pt x="5419090" y="0"/>
                    <a:pt x="5359400" y="34290"/>
                    <a:pt x="5322570" y="86360"/>
                  </a:cubicBezTo>
                  <a:cubicBezTo>
                    <a:pt x="5285740" y="34290"/>
                    <a:pt x="5226050" y="0"/>
                    <a:pt x="5157470" y="0"/>
                  </a:cubicBezTo>
                  <a:cubicBezTo>
                    <a:pt x="5088890" y="0"/>
                    <a:pt x="5027930" y="34290"/>
                    <a:pt x="4992370" y="86360"/>
                  </a:cubicBezTo>
                  <a:cubicBezTo>
                    <a:pt x="4955540" y="34290"/>
                    <a:pt x="4894580" y="0"/>
                    <a:pt x="4827270" y="0"/>
                  </a:cubicBezTo>
                  <a:cubicBezTo>
                    <a:pt x="4758690" y="0"/>
                    <a:pt x="4699000" y="34290"/>
                    <a:pt x="4662170" y="86360"/>
                  </a:cubicBezTo>
                  <a:cubicBezTo>
                    <a:pt x="4625340" y="34290"/>
                    <a:pt x="4565650" y="0"/>
                    <a:pt x="4497070" y="0"/>
                  </a:cubicBezTo>
                  <a:cubicBezTo>
                    <a:pt x="4428490" y="0"/>
                    <a:pt x="4368800" y="34290"/>
                    <a:pt x="4331970" y="86360"/>
                  </a:cubicBezTo>
                  <a:cubicBezTo>
                    <a:pt x="4295140" y="34290"/>
                    <a:pt x="4235450" y="0"/>
                    <a:pt x="4166870" y="0"/>
                  </a:cubicBezTo>
                  <a:cubicBezTo>
                    <a:pt x="4098290" y="0"/>
                    <a:pt x="4038600" y="34290"/>
                    <a:pt x="4001770" y="86360"/>
                  </a:cubicBezTo>
                  <a:cubicBezTo>
                    <a:pt x="3964940" y="34290"/>
                    <a:pt x="3903980" y="0"/>
                    <a:pt x="3836670" y="0"/>
                  </a:cubicBezTo>
                  <a:cubicBezTo>
                    <a:pt x="3768090" y="0"/>
                    <a:pt x="3707130" y="34290"/>
                    <a:pt x="3671570" y="86360"/>
                  </a:cubicBezTo>
                  <a:cubicBezTo>
                    <a:pt x="3634740" y="34290"/>
                    <a:pt x="3575050" y="0"/>
                    <a:pt x="3506470" y="0"/>
                  </a:cubicBezTo>
                  <a:cubicBezTo>
                    <a:pt x="3437890" y="0"/>
                    <a:pt x="3378200" y="34290"/>
                    <a:pt x="3341370" y="86360"/>
                  </a:cubicBezTo>
                  <a:cubicBezTo>
                    <a:pt x="3304540" y="34290"/>
                    <a:pt x="3244850" y="0"/>
                    <a:pt x="3176270" y="0"/>
                  </a:cubicBezTo>
                  <a:cubicBezTo>
                    <a:pt x="3107690" y="0"/>
                    <a:pt x="3048000" y="34290"/>
                    <a:pt x="3011170" y="86360"/>
                  </a:cubicBezTo>
                  <a:cubicBezTo>
                    <a:pt x="2974340" y="34290"/>
                    <a:pt x="2914650" y="0"/>
                    <a:pt x="2846070" y="0"/>
                  </a:cubicBezTo>
                  <a:cubicBezTo>
                    <a:pt x="2777490" y="0"/>
                    <a:pt x="2716530" y="34290"/>
                    <a:pt x="2680970" y="86360"/>
                  </a:cubicBezTo>
                  <a:cubicBezTo>
                    <a:pt x="2644140" y="34290"/>
                    <a:pt x="2583180" y="0"/>
                    <a:pt x="2515870" y="0"/>
                  </a:cubicBezTo>
                  <a:cubicBezTo>
                    <a:pt x="2447290" y="0"/>
                    <a:pt x="2387600" y="34290"/>
                    <a:pt x="2350770" y="86360"/>
                  </a:cubicBezTo>
                  <a:cubicBezTo>
                    <a:pt x="2313940" y="34290"/>
                    <a:pt x="2254250" y="0"/>
                    <a:pt x="2185670" y="0"/>
                  </a:cubicBezTo>
                  <a:cubicBezTo>
                    <a:pt x="2117090" y="0"/>
                    <a:pt x="2057400" y="34290"/>
                    <a:pt x="2020570" y="86360"/>
                  </a:cubicBezTo>
                  <a:cubicBezTo>
                    <a:pt x="1983740" y="34290"/>
                    <a:pt x="1924050" y="0"/>
                    <a:pt x="1855470" y="0"/>
                  </a:cubicBezTo>
                  <a:cubicBezTo>
                    <a:pt x="1786890" y="0"/>
                    <a:pt x="1727200" y="34290"/>
                    <a:pt x="1690370" y="86360"/>
                  </a:cubicBezTo>
                  <a:cubicBezTo>
                    <a:pt x="1653540" y="34290"/>
                    <a:pt x="1593850" y="0"/>
                    <a:pt x="1525270" y="0"/>
                  </a:cubicBezTo>
                  <a:cubicBezTo>
                    <a:pt x="1456690" y="0"/>
                    <a:pt x="1395730" y="34290"/>
                    <a:pt x="1360170" y="86360"/>
                  </a:cubicBezTo>
                  <a:cubicBezTo>
                    <a:pt x="1324610" y="34290"/>
                    <a:pt x="1263650" y="0"/>
                    <a:pt x="1195070" y="0"/>
                  </a:cubicBezTo>
                  <a:cubicBezTo>
                    <a:pt x="1126490" y="0"/>
                    <a:pt x="1066800" y="34290"/>
                    <a:pt x="1029970" y="86360"/>
                  </a:cubicBezTo>
                  <a:cubicBezTo>
                    <a:pt x="990600" y="34290"/>
                    <a:pt x="930910" y="0"/>
                    <a:pt x="862330" y="0"/>
                  </a:cubicBezTo>
                  <a:cubicBezTo>
                    <a:pt x="793750" y="0"/>
                    <a:pt x="734060" y="34290"/>
                    <a:pt x="697230" y="86360"/>
                  </a:cubicBezTo>
                  <a:cubicBezTo>
                    <a:pt x="660400" y="34290"/>
                    <a:pt x="600710" y="0"/>
                    <a:pt x="532130" y="0"/>
                  </a:cubicBezTo>
                  <a:cubicBezTo>
                    <a:pt x="463550" y="0"/>
                    <a:pt x="402590" y="34290"/>
                    <a:pt x="367030" y="86360"/>
                  </a:cubicBezTo>
                  <a:cubicBezTo>
                    <a:pt x="360680" y="76200"/>
                    <a:pt x="353060" y="67310"/>
                    <a:pt x="344170" y="59690"/>
                  </a:cubicBezTo>
                  <a:cubicBezTo>
                    <a:pt x="306070" y="21590"/>
                    <a:pt x="254000" y="0"/>
                    <a:pt x="201930" y="0"/>
                  </a:cubicBezTo>
                  <a:cubicBezTo>
                    <a:pt x="148590" y="0"/>
                    <a:pt x="96520" y="21590"/>
                    <a:pt x="59690" y="59690"/>
                  </a:cubicBezTo>
                  <a:cubicBezTo>
                    <a:pt x="21590" y="96520"/>
                    <a:pt x="0" y="148590"/>
                    <a:pt x="0" y="201930"/>
                  </a:cubicBezTo>
                  <a:cubicBezTo>
                    <a:pt x="0" y="255270"/>
                    <a:pt x="21590" y="307340"/>
                    <a:pt x="59690" y="344170"/>
                  </a:cubicBezTo>
                  <a:cubicBezTo>
                    <a:pt x="68580" y="353060"/>
                    <a:pt x="77470" y="359410"/>
                    <a:pt x="86360" y="367030"/>
                  </a:cubicBezTo>
                  <a:cubicBezTo>
                    <a:pt x="34290" y="403860"/>
                    <a:pt x="0" y="463550"/>
                    <a:pt x="0" y="532130"/>
                  </a:cubicBezTo>
                  <a:cubicBezTo>
                    <a:pt x="0" y="600710"/>
                    <a:pt x="34290" y="660400"/>
                    <a:pt x="86360" y="697230"/>
                  </a:cubicBezTo>
                  <a:cubicBezTo>
                    <a:pt x="34290" y="734060"/>
                    <a:pt x="0" y="793750"/>
                    <a:pt x="0" y="862330"/>
                  </a:cubicBezTo>
                  <a:cubicBezTo>
                    <a:pt x="0" y="930910"/>
                    <a:pt x="34290" y="990600"/>
                    <a:pt x="86360" y="1027430"/>
                  </a:cubicBezTo>
                  <a:cubicBezTo>
                    <a:pt x="34290" y="1064260"/>
                    <a:pt x="0" y="1123950"/>
                    <a:pt x="0" y="1192530"/>
                  </a:cubicBezTo>
                  <a:cubicBezTo>
                    <a:pt x="0" y="1261110"/>
                    <a:pt x="34290" y="1322070"/>
                    <a:pt x="86360" y="1357630"/>
                  </a:cubicBezTo>
                  <a:cubicBezTo>
                    <a:pt x="34290" y="1393190"/>
                    <a:pt x="0" y="1454150"/>
                    <a:pt x="0" y="1522730"/>
                  </a:cubicBezTo>
                  <a:cubicBezTo>
                    <a:pt x="0" y="1591310"/>
                    <a:pt x="34290" y="1651000"/>
                    <a:pt x="86360" y="1687830"/>
                  </a:cubicBezTo>
                  <a:cubicBezTo>
                    <a:pt x="34290" y="1724660"/>
                    <a:pt x="0" y="1784350"/>
                    <a:pt x="0" y="1852930"/>
                  </a:cubicBezTo>
                  <a:cubicBezTo>
                    <a:pt x="0" y="1921510"/>
                    <a:pt x="34290" y="1981200"/>
                    <a:pt x="86360" y="2018030"/>
                  </a:cubicBezTo>
                  <a:cubicBezTo>
                    <a:pt x="34290" y="2054860"/>
                    <a:pt x="0" y="2114550"/>
                    <a:pt x="0" y="2183130"/>
                  </a:cubicBezTo>
                  <a:cubicBezTo>
                    <a:pt x="0" y="2251710"/>
                    <a:pt x="34290" y="2311400"/>
                    <a:pt x="86360" y="2348230"/>
                  </a:cubicBezTo>
                  <a:cubicBezTo>
                    <a:pt x="34290" y="2385060"/>
                    <a:pt x="0" y="2444750"/>
                    <a:pt x="0" y="2513330"/>
                  </a:cubicBezTo>
                  <a:cubicBezTo>
                    <a:pt x="0" y="2581910"/>
                    <a:pt x="34290" y="2642870"/>
                    <a:pt x="86360" y="2678430"/>
                  </a:cubicBezTo>
                  <a:cubicBezTo>
                    <a:pt x="34290" y="2713990"/>
                    <a:pt x="0" y="2774950"/>
                    <a:pt x="0" y="2843530"/>
                  </a:cubicBezTo>
                  <a:cubicBezTo>
                    <a:pt x="0" y="2912110"/>
                    <a:pt x="34290" y="2971800"/>
                    <a:pt x="86360" y="3008630"/>
                  </a:cubicBezTo>
                  <a:cubicBezTo>
                    <a:pt x="34290" y="3045460"/>
                    <a:pt x="0" y="3105150"/>
                    <a:pt x="0" y="3173730"/>
                  </a:cubicBezTo>
                  <a:cubicBezTo>
                    <a:pt x="0" y="3242310"/>
                    <a:pt x="34290" y="3302000"/>
                    <a:pt x="86360" y="3338830"/>
                  </a:cubicBezTo>
                  <a:cubicBezTo>
                    <a:pt x="34290" y="3375660"/>
                    <a:pt x="0" y="3435350"/>
                    <a:pt x="0" y="3503930"/>
                  </a:cubicBezTo>
                  <a:cubicBezTo>
                    <a:pt x="0" y="3572510"/>
                    <a:pt x="34290" y="3633470"/>
                    <a:pt x="86360" y="3669030"/>
                  </a:cubicBezTo>
                  <a:cubicBezTo>
                    <a:pt x="34290" y="3705860"/>
                    <a:pt x="0" y="3766820"/>
                    <a:pt x="0" y="3834130"/>
                  </a:cubicBezTo>
                  <a:cubicBezTo>
                    <a:pt x="0" y="3901440"/>
                    <a:pt x="34290" y="3962400"/>
                    <a:pt x="86360" y="3999230"/>
                  </a:cubicBezTo>
                  <a:cubicBezTo>
                    <a:pt x="34290" y="4036060"/>
                    <a:pt x="0" y="4095750"/>
                    <a:pt x="0" y="4164330"/>
                  </a:cubicBezTo>
                  <a:cubicBezTo>
                    <a:pt x="0" y="4232910"/>
                    <a:pt x="34290" y="4292600"/>
                    <a:pt x="86360" y="4329430"/>
                  </a:cubicBezTo>
                  <a:cubicBezTo>
                    <a:pt x="34290" y="4366260"/>
                    <a:pt x="0" y="4425950"/>
                    <a:pt x="0" y="4494530"/>
                  </a:cubicBezTo>
                  <a:cubicBezTo>
                    <a:pt x="0" y="4563110"/>
                    <a:pt x="34290" y="4622800"/>
                    <a:pt x="86360" y="4659630"/>
                  </a:cubicBezTo>
                  <a:cubicBezTo>
                    <a:pt x="34290" y="4696460"/>
                    <a:pt x="0" y="4756150"/>
                    <a:pt x="0" y="4824730"/>
                  </a:cubicBezTo>
                  <a:cubicBezTo>
                    <a:pt x="0" y="4893310"/>
                    <a:pt x="34290" y="4954270"/>
                    <a:pt x="86360" y="4989830"/>
                  </a:cubicBezTo>
                  <a:cubicBezTo>
                    <a:pt x="34290" y="5025390"/>
                    <a:pt x="0" y="5086350"/>
                    <a:pt x="0" y="5154930"/>
                  </a:cubicBezTo>
                  <a:cubicBezTo>
                    <a:pt x="0" y="5223510"/>
                    <a:pt x="34290" y="5283200"/>
                    <a:pt x="86360" y="5320030"/>
                  </a:cubicBezTo>
                  <a:cubicBezTo>
                    <a:pt x="34290" y="5356860"/>
                    <a:pt x="0" y="5416550"/>
                    <a:pt x="0" y="5485130"/>
                  </a:cubicBezTo>
                  <a:cubicBezTo>
                    <a:pt x="0" y="5553710"/>
                    <a:pt x="34290" y="5613400"/>
                    <a:pt x="86360" y="5650230"/>
                  </a:cubicBezTo>
                  <a:cubicBezTo>
                    <a:pt x="34290" y="5687060"/>
                    <a:pt x="0" y="5746750"/>
                    <a:pt x="0" y="5815330"/>
                  </a:cubicBezTo>
                  <a:cubicBezTo>
                    <a:pt x="0" y="5883910"/>
                    <a:pt x="34290" y="5944870"/>
                    <a:pt x="86360" y="5980430"/>
                  </a:cubicBezTo>
                  <a:cubicBezTo>
                    <a:pt x="76200" y="5986780"/>
                    <a:pt x="67310" y="5994400"/>
                    <a:pt x="59690" y="6003290"/>
                  </a:cubicBezTo>
                  <a:cubicBezTo>
                    <a:pt x="22860" y="6041390"/>
                    <a:pt x="0" y="6093460"/>
                    <a:pt x="0" y="6145530"/>
                  </a:cubicBezTo>
                  <a:cubicBezTo>
                    <a:pt x="0" y="6198870"/>
                    <a:pt x="20320" y="6249670"/>
                    <a:pt x="59690" y="6287770"/>
                  </a:cubicBezTo>
                  <a:cubicBezTo>
                    <a:pt x="97790" y="6325870"/>
                    <a:pt x="148590" y="6347460"/>
                    <a:pt x="201930" y="6347460"/>
                  </a:cubicBezTo>
                  <a:cubicBezTo>
                    <a:pt x="256540" y="6347460"/>
                    <a:pt x="307340" y="6325870"/>
                    <a:pt x="344170" y="6287770"/>
                  </a:cubicBezTo>
                  <a:cubicBezTo>
                    <a:pt x="353060" y="6278880"/>
                    <a:pt x="359410" y="6269990"/>
                    <a:pt x="367030" y="6261100"/>
                  </a:cubicBezTo>
                  <a:cubicBezTo>
                    <a:pt x="403860" y="6313170"/>
                    <a:pt x="463550" y="6347460"/>
                    <a:pt x="532130" y="6347460"/>
                  </a:cubicBezTo>
                  <a:cubicBezTo>
                    <a:pt x="600710" y="6347460"/>
                    <a:pt x="660400" y="6313170"/>
                    <a:pt x="697230" y="6261100"/>
                  </a:cubicBezTo>
                  <a:cubicBezTo>
                    <a:pt x="734060" y="6313170"/>
                    <a:pt x="793750" y="6347460"/>
                    <a:pt x="862330" y="6347460"/>
                  </a:cubicBezTo>
                  <a:cubicBezTo>
                    <a:pt x="930910" y="6347460"/>
                    <a:pt x="990600" y="6313170"/>
                    <a:pt x="1027430" y="6261100"/>
                  </a:cubicBezTo>
                  <a:cubicBezTo>
                    <a:pt x="1064260" y="6313170"/>
                    <a:pt x="1123950" y="6347460"/>
                    <a:pt x="1192530" y="6347460"/>
                  </a:cubicBezTo>
                  <a:cubicBezTo>
                    <a:pt x="1261110" y="6347460"/>
                    <a:pt x="1320800" y="6313170"/>
                    <a:pt x="1357630" y="6261100"/>
                  </a:cubicBezTo>
                  <a:cubicBezTo>
                    <a:pt x="1394460" y="6313170"/>
                    <a:pt x="1455420" y="6347460"/>
                    <a:pt x="1522730" y="6347460"/>
                  </a:cubicBezTo>
                  <a:cubicBezTo>
                    <a:pt x="1591310" y="6347460"/>
                    <a:pt x="1651000" y="6313170"/>
                    <a:pt x="1687830" y="6261100"/>
                  </a:cubicBezTo>
                  <a:cubicBezTo>
                    <a:pt x="1724660" y="6313170"/>
                    <a:pt x="1784350" y="6347460"/>
                    <a:pt x="1852930" y="6347460"/>
                  </a:cubicBezTo>
                  <a:cubicBezTo>
                    <a:pt x="1921510" y="6347460"/>
                    <a:pt x="1981200" y="6313170"/>
                    <a:pt x="2018030" y="6261100"/>
                  </a:cubicBezTo>
                  <a:cubicBezTo>
                    <a:pt x="2054860" y="6313170"/>
                    <a:pt x="2114550" y="6347460"/>
                    <a:pt x="2183130" y="6347460"/>
                  </a:cubicBezTo>
                  <a:cubicBezTo>
                    <a:pt x="2251710" y="6347460"/>
                    <a:pt x="2311400" y="6313170"/>
                    <a:pt x="2348230" y="6261100"/>
                  </a:cubicBezTo>
                  <a:cubicBezTo>
                    <a:pt x="2385060" y="6313170"/>
                    <a:pt x="2444750" y="6347460"/>
                    <a:pt x="2513330" y="6347460"/>
                  </a:cubicBezTo>
                  <a:cubicBezTo>
                    <a:pt x="2581910" y="6347460"/>
                    <a:pt x="2642870" y="6313170"/>
                    <a:pt x="2678430" y="6261100"/>
                  </a:cubicBezTo>
                  <a:cubicBezTo>
                    <a:pt x="2715260" y="6313170"/>
                    <a:pt x="2776220" y="6347460"/>
                    <a:pt x="2843530" y="6347460"/>
                  </a:cubicBezTo>
                  <a:cubicBezTo>
                    <a:pt x="2912110" y="6347460"/>
                    <a:pt x="2971800" y="6313170"/>
                    <a:pt x="3008630" y="6261100"/>
                  </a:cubicBezTo>
                  <a:cubicBezTo>
                    <a:pt x="3045460" y="6313170"/>
                    <a:pt x="3105150" y="6347460"/>
                    <a:pt x="3173730" y="6347460"/>
                  </a:cubicBezTo>
                  <a:cubicBezTo>
                    <a:pt x="3242310" y="6347460"/>
                    <a:pt x="3302000" y="6313170"/>
                    <a:pt x="3338830" y="6261100"/>
                  </a:cubicBezTo>
                  <a:cubicBezTo>
                    <a:pt x="3375660" y="6313170"/>
                    <a:pt x="3435350" y="6347460"/>
                    <a:pt x="3503930" y="6347460"/>
                  </a:cubicBezTo>
                  <a:cubicBezTo>
                    <a:pt x="3572510" y="6347460"/>
                    <a:pt x="3632200" y="6313170"/>
                    <a:pt x="3669030" y="6261100"/>
                  </a:cubicBezTo>
                  <a:cubicBezTo>
                    <a:pt x="3705860" y="6313170"/>
                    <a:pt x="3765550" y="6347460"/>
                    <a:pt x="3834130" y="6347460"/>
                  </a:cubicBezTo>
                  <a:cubicBezTo>
                    <a:pt x="3902710" y="6347460"/>
                    <a:pt x="3963670" y="6313170"/>
                    <a:pt x="3999230" y="6261100"/>
                  </a:cubicBezTo>
                  <a:cubicBezTo>
                    <a:pt x="4036060" y="6313170"/>
                    <a:pt x="4095750" y="6347460"/>
                    <a:pt x="4164330" y="6347460"/>
                  </a:cubicBezTo>
                  <a:cubicBezTo>
                    <a:pt x="4232910" y="6347460"/>
                    <a:pt x="4292600" y="6313170"/>
                    <a:pt x="4329430" y="6261100"/>
                  </a:cubicBezTo>
                  <a:cubicBezTo>
                    <a:pt x="4366260" y="6313170"/>
                    <a:pt x="4425950" y="6347460"/>
                    <a:pt x="4494530" y="6347460"/>
                  </a:cubicBezTo>
                  <a:cubicBezTo>
                    <a:pt x="4563110" y="6347460"/>
                    <a:pt x="4622800" y="6313170"/>
                    <a:pt x="4659630" y="6261100"/>
                  </a:cubicBezTo>
                  <a:cubicBezTo>
                    <a:pt x="4696460" y="6313170"/>
                    <a:pt x="4756150" y="6347460"/>
                    <a:pt x="4824730" y="6347460"/>
                  </a:cubicBezTo>
                  <a:cubicBezTo>
                    <a:pt x="4893310" y="6347460"/>
                    <a:pt x="4954270" y="6313170"/>
                    <a:pt x="4989830" y="6261100"/>
                  </a:cubicBezTo>
                  <a:cubicBezTo>
                    <a:pt x="5026660" y="6313170"/>
                    <a:pt x="5087620" y="6347460"/>
                    <a:pt x="5154930" y="6347460"/>
                  </a:cubicBezTo>
                  <a:cubicBezTo>
                    <a:pt x="5223510" y="6347460"/>
                    <a:pt x="5283200" y="6313170"/>
                    <a:pt x="5320030" y="6261100"/>
                  </a:cubicBezTo>
                  <a:cubicBezTo>
                    <a:pt x="5356860" y="6313170"/>
                    <a:pt x="5416550" y="6347460"/>
                    <a:pt x="5485130" y="6347460"/>
                  </a:cubicBezTo>
                  <a:cubicBezTo>
                    <a:pt x="5553710" y="6347460"/>
                    <a:pt x="5613400" y="6313170"/>
                    <a:pt x="5650230" y="6261100"/>
                  </a:cubicBezTo>
                  <a:cubicBezTo>
                    <a:pt x="5687060" y="6313170"/>
                    <a:pt x="5746750" y="6347460"/>
                    <a:pt x="5815330" y="6347460"/>
                  </a:cubicBezTo>
                  <a:cubicBezTo>
                    <a:pt x="5883910" y="6347460"/>
                    <a:pt x="5943600" y="6313170"/>
                    <a:pt x="5980430" y="6261100"/>
                  </a:cubicBezTo>
                  <a:cubicBezTo>
                    <a:pt x="5986780" y="6271260"/>
                    <a:pt x="5994400" y="6280150"/>
                    <a:pt x="6003290" y="6287770"/>
                  </a:cubicBezTo>
                  <a:cubicBezTo>
                    <a:pt x="6041390" y="6325870"/>
                    <a:pt x="6092190" y="6347460"/>
                    <a:pt x="6145530" y="6347460"/>
                  </a:cubicBezTo>
                  <a:cubicBezTo>
                    <a:pt x="6198870" y="6347460"/>
                    <a:pt x="6249670" y="6325870"/>
                    <a:pt x="6287770" y="6287770"/>
                  </a:cubicBezTo>
                  <a:cubicBezTo>
                    <a:pt x="6325870" y="6249670"/>
                    <a:pt x="6347460" y="6198870"/>
                    <a:pt x="6347460" y="6145530"/>
                  </a:cubicBezTo>
                  <a:cubicBezTo>
                    <a:pt x="6347460" y="6092190"/>
                    <a:pt x="6325870" y="6040120"/>
                    <a:pt x="6287770" y="6003290"/>
                  </a:cubicBezTo>
                  <a:cubicBezTo>
                    <a:pt x="6278880" y="5994400"/>
                    <a:pt x="6269990" y="5988050"/>
                    <a:pt x="6261100" y="5980430"/>
                  </a:cubicBezTo>
                  <a:cubicBezTo>
                    <a:pt x="6313170" y="5943600"/>
                    <a:pt x="6347460" y="5883910"/>
                    <a:pt x="6347460" y="5815330"/>
                  </a:cubicBezTo>
                  <a:cubicBezTo>
                    <a:pt x="6347460" y="5746750"/>
                    <a:pt x="6313170" y="5687060"/>
                    <a:pt x="6261100" y="5650230"/>
                  </a:cubicBezTo>
                  <a:cubicBezTo>
                    <a:pt x="6313170" y="5613400"/>
                    <a:pt x="6347460" y="5553710"/>
                    <a:pt x="6347460" y="5485130"/>
                  </a:cubicBezTo>
                  <a:cubicBezTo>
                    <a:pt x="6347460" y="5416550"/>
                    <a:pt x="6313170" y="5356860"/>
                    <a:pt x="6261100" y="5320030"/>
                  </a:cubicBezTo>
                  <a:cubicBezTo>
                    <a:pt x="6313170" y="5283200"/>
                    <a:pt x="6347460" y="5223510"/>
                    <a:pt x="6347460" y="5154930"/>
                  </a:cubicBezTo>
                  <a:cubicBezTo>
                    <a:pt x="6347460" y="5086350"/>
                    <a:pt x="6313170" y="5025390"/>
                    <a:pt x="6261100" y="4989830"/>
                  </a:cubicBezTo>
                  <a:cubicBezTo>
                    <a:pt x="6313170" y="4953000"/>
                    <a:pt x="6347460" y="4892040"/>
                    <a:pt x="6347460" y="4824730"/>
                  </a:cubicBezTo>
                  <a:cubicBezTo>
                    <a:pt x="6347460" y="4756150"/>
                    <a:pt x="6313170" y="4696460"/>
                    <a:pt x="6261100" y="4659630"/>
                  </a:cubicBezTo>
                  <a:cubicBezTo>
                    <a:pt x="6313170" y="4622800"/>
                    <a:pt x="6347460" y="4563110"/>
                    <a:pt x="6347460" y="4494530"/>
                  </a:cubicBezTo>
                  <a:cubicBezTo>
                    <a:pt x="6347460" y="4425950"/>
                    <a:pt x="6313170" y="4366260"/>
                    <a:pt x="6261100" y="4329430"/>
                  </a:cubicBezTo>
                  <a:cubicBezTo>
                    <a:pt x="6313170" y="4292600"/>
                    <a:pt x="6347460" y="4232910"/>
                    <a:pt x="6347460" y="4164330"/>
                  </a:cubicBezTo>
                  <a:cubicBezTo>
                    <a:pt x="6347460" y="4095750"/>
                    <a:pt x="6313170" y="4036060"/>
                    <a:pt x="6261100" y="3999230"/>
                  </a:cubicBezTo>
                  <a:cubicBezTo>
                    <a:pt x="6313170" y="3962400"/>
                    <a:pt x="6347460" y="3901440"/>
                    <a:pt x="6347460" y="3834130"/>
                  </a:cubicBezTo>
                  <a:cubicBezTo>
                    <a:pt x="6347460" y="3765550"/>
                    <a:pt x="6313170" y="3704590"/>
                    <a:pt x="6261100" y="3669030"/>
                  </a:cubicBezTo>
                  <a:cubicBezTo>
                    <a:pt x="6313170" y="3632200"/>
                    <a:pt x="6347460" y="3572510"/>
                    <a:pt x="6347460" y="3503930"/>
                  </a:cubicBezTo>
                  <a:cubicBezTo>
                    <a:pt x="6347460" y="3435350"/>
                    <a:pt x="6313170" y="3375660"/>
                    <a:pt x="6261100" y="3338830"/>
                  </a:cubicBezTo>
                  <a:cubicBezTo>
                    <a:pt x="6313170" y="3302000"/>
                    <a:pt x="6347460" y="3242310"/>
                    <a:pt x="6347460" y="3173730"/>
                  </a:cubicBezTo>
                  <a:cubicBezTo>
                    <a:pt x="6347460" y="3105150"/>
                    <a:pt x="6313170" y="3045460"/>
                    <a:pt x="6261100" y="3008630"/>
                  </a:cubicBezTo>
                  <a:cubicBezTo>
                    <a:pt x="6313170" y="2971800"/>
                    <a:pt x="6347460" y="2912110"/>
                    <a:pt x="6347460" y="2843530"/>
                  </a:cubicBezTo>
                  <a:cubicBezTo>
                    <a:pt x="6347460" y="2774950"/>
                    <a:pt x="6313170" y="2713990"/>
                    <a:pt x="6261100" y="2678430"/>
                  </a:cubicBezTo>
                  <a:cubicBezTo>
                    <a:pt x="6313170" y="2641600"/>
                    <a:pt x="6347460" y="2580640"/>
                    <a:pt x="6347460" y="2513330"/>
                  </a:cubicBezTo>
                  <a:cubicBezTo>
                    <a:pt x="6347460" y="2444750"/>
                    <a:pt x="6313170" y="2383790"/>
                    <a:pt x="6261100" y="2348230"/>
                  </a:cubicBezTo>
                  <a:cubicBezTo>
                    <a:pt x="6313170" y="2311400"/>
                    <a:pt x="6347460" y="2251710"/>
                    <a:pt x="6347460" y="2183130"/>
                  </a:cubicBezTo>
                  <a:cubicBezTo>
                    <a:pt x="6347460" y="2114550"/>
                    <a:pt x="6313170" y="2054860"/>
                    <a:pt x="6261100" y="2018030"/>
                  </a:cubicBezTo>
                  <a:cubicBezTo>
                    <a:pt x="6313170" y="1981200"/>
                    <a:pt x="6347460" y="1921510"/>
                    <a:pt x="6347460" y="1852930"/>
                  </a:cubicBezTo>
                  <a:cubicBezTo>
                    <a:pt x="6347460" y="1784350"/>
                    <a:pt x="6313170" y="1724660"/>
                    <a:pt x="6261100" y="1687830"/>
                  </a:cubicBezTo>
                  <a:cubicBezTo>
                    <a:pt x="6313170" y="1651000"/>
                    <a:pt x="6347460" y="1591310"/>
                    <a:pt x="6347460" y="1522730"/>
                  </a:cubicBezTo>
                  <a:cubicBezTo>
                    <a:pt x="6347460" y="1454150"/>
                    <a:pt x="6313170" y="1393190"/>
                    <a:pt x="6261100" y="1357630"/>
                  </a:cubicBezTo>
                  <a:cubicBezTo>
                    <a:pt x="6313170" y="1322070"/>
                    <a:pt x="6347460" y="1261110"/>
                    <a:pt x="6347460" y="1192530"/>
                  </a:cubicBezTo>
                  <a:cubicBezTo>
                    <a:pt x="6347460" y="1123950"/>
                    <a:pt x="6313170" y="1064260"/>
                    <a:pt x="6261100" y="1027430"/>
                  </a:cubicBezTo>
                  <a:cubicBezTo>
                    <a:pt x="6313170" y="990600"/>
                    <a:pt x="6347460" y="930910"/>
                    <a:pt x="6347460" y="862330"/>
                  </a:cubicBezTo>
                  <a:cubicBezTo>
                    <a:pt x="6347460" y="793750"/>
                    <a:pt x="6313170" y="734060"/>
                    <a:pt x="6261100" y="697230"/>
                  </a:cubicBezTo>
                  <a:cubicBezTo>
                    <a:pt x="6315710" y="660400"/>
                    <a:pt x="6350000" y="600710"/>
                    <a:pt x="6350000" y="532130"/>
                  </a:cubicBezTo>
                  <a:close/>
                </a:path>
              </a:pathLst>
            </a:custGeom>
            <a:solidFill>
              <a:srgbClr val="205732"/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21" name="Freeform 21"/>
            <p:cNvSpPr/>
            <p:nvPr>
              <p:custDataLst>
                <p:tags r:id="rId35"/>
              </p:custDataLst>
            </p:nvPr>
          </p:nvSpPr>
          <p:spPr>
            <a:xfrm>
              <a:off x="358140" y="358140"/>
              <a:ext cx="5632450" cy="5633720"/>
            </a:xfrm>
            <a:custGeom>
              <a:avLst/>
              <a:gdLst/>
              <a:ahLst/>
              <a:cxnLst/>
              <a:rect l="l" t="t" r="r" b="b"/>
              <a:pathLst>
                <a:path w="5632450" h="5633720">
                  <a:moveTo>
                    <a:pt x="0" y="0"/>
                  </a:moveTo>
                  <a:lnTo>
                    <a:pt x="5632450" y="0"/>
                  </a:lnTo>
                  <a:lnTo>
                    <a:pt x="5632450" y="5633720"/>
                  </a:lnTo>
                  <a:lnTo>
                    <a:pt x="0" y="5633720"/>
                  </a:lnTo>
                  <a:close/>
                </a:path>
              </a:pathLst>
            </a:custGeom>
            <a:blipFill>
              <a:blip r:embed="rId51"/>
              <a:stretch>
                <a:fillRect l="-24923" r="-24923"/>
              </a:stretch>
            </a:blipFill>
          </p:spPr>
          <p:txBody>
            <a:bodyPr/>
            <a:lstStyle/>
            <a:p>
              <a:endParaRPr/>
            </a:p>
          </p:txBody>
        </p:sp>
      </p:grpSp>
      <p:sp>
        <p:nvSpPr>
          <p:cNvPr id="22" name="Freeform 22"/>
          <p:cNvSpPr/>
          <p:nvPr>
            <p:custDataLst>
              <p:tags r:id="rId9"/>
            </p:custDataLst>
          </p:nvPr>
        </p:nvSpPr>
        <p:spPr>
          <a:xfrm>
            <a:off x="1749787" y="4224963"/>
            <a:ext cx="8194014" cy="811053"/>
          </a:xfrm>
          <a:custGeom>
            <a:avLst/>
            <a:gdLst/>
            <a:ahLst/>
            <a:cxnLst/>
            <a:rect l="l" t="t" r="r" b="b"/>
            <a:pathLst>
              <a:path w="8194014" h="811053">
                <a:moveTo>
                  <a:pt x="0" y="0"/>
                </a:moveTo>
                <a:lnTo>
                  <a:pt x="8194014" y="0"/>
                </a:lnTo>
                <a:lnTo>
                  <a:pt x="8194014" y="811053"/>
                </a:lnTo>
                <a:lnTo>
                  <a:pt x="0" y="811053"/>
                </a:lnTo>
                <a:lnTo>
                  <a:pt x="0" y="0"/>
                </a:lnTo>
                <a:close/>
              </a:path>
            </a:pathLst>
          </a:custGeom>
          <a:blipFill>
            <a:blip r:embed="rId52"/>
            <a:stretch>
              <a:fillRect t="-99533"/>
            </a:stretch>
          </a:blipFill>
        </p:spPr>
        <p:txBody>
          <a:bodyPr/>
          <a:lstStyle/>
          <a:p>
            <a:endParaRPr/>
          </a:p>
        </p:txBody>
      </p:sp>
      <p:grpSp>
        <p:nvGrpSpPr>
          <p:cNvPr id="23" name="Group 23"/>
          <p:cNvGrpSpPr/>
          <p:nvPr>
            <p:custDataLst>
              <p:tags r:id="rId10"/>
            </p:custDataLst>
          </p:nvPr>
        </p:nvGrpSpPr>
        <p:grpSpPr>
          <a:xfrm>
            <a:off x="1911821" y="2250115"/>
            <a:ext cx="8031980" cy="2094342"/>
            <a:chOff x="0" y="0"/>
            <a:chExt cx="2230417" cy="581582"/>
          </a:xfrm>
        </p:grpSpPr>
        <p:sp>
          <p:nvSpPr>
            <p:cNvPr id="24" name="Freeform 24"/>
            <p:cNvSpPr/>
            <p:nvPr>
              <p:custDataLst>
                <p:tags r:id="rId32"/>
              </p:custDataLst>
            </p:nvPr>
          </p:nvSpPr>
          <p:spPr>
            <a:xfrm>
              <a:off x="0" y="0"/>
              <a:ext cx="2230417" cy="581582"/>
            </a:xfrm>
            <a:custGeom>
              <a:avLst/>
              <a:gdLst/>
              <a:ahLst/>
              <a:cxnLst/>
              <a:rect l="l" t="t" r="r" b="b"/>
              <a:pathLst>
                <a:path w="2230417" h="581582">
                  <a:moveTo>
                    <a:pt x="18314" y="0"/>
                  </a:moveTo>
                  <a:lnTo>
                    <a:pt x="2212103" y="0"/>
                  </a:lnTo>
                  <a:cubicBezTo>
                    <a:pt x="2216960" y="0"/>
                    <a:pt x="2221618" y="1929"/>
                    <a:pt x="2225053" y="5364"/>
                  </a:cubicBezTo>
                  <a:cubicBezTo>
                    <a:pt x="2228487" y="8799"/>
                    <a:pt x="2230417" y="13457"/>
                    <a:pt x="2230417" y="18314"/>
                  </a:cubicBezTo>
                  <a:lnTo>
                    <a:pt x="2230417" y="563268"/>
                  </a:lnTo>
                  <a:cubicBezTo>
                    <a:pt x="2230417" y="573383"/>
                    <a:pt x="2222218" y="581582"/>
                    <a:pt x="2212103" y="581582"/>
                  </a:cubicBezTo>
                  <a:lnTo>
                    <a:pt x="18314" y="581582"/>
                  </a:lnTo>
                  <a:cubicBezTo>
                    <a:pt x="13457" y="581582"/>
                    <a:pt x="8799" y="579653"/>
                    <a:pt x="5364" y="576218"/>
                  </a:cubicBezTo>
                  <a:cubicBezTo>
                    <a:pt x="1929" y="572784"/>
                    <a:pt x="0" y="568125"/>
                    <a:pt x="0" y="563268"/>
                  </a:cubicBezTo>
                  <a:lnTo>
                    <a:pt x="0" y="18314"/>
                  </a:lnTo>
                  <a:cubicBezTo>
                    <a:pt x="0" y="8199"/>
                    <a:pt x="8199" y="0"/>
                    <a:pt x="18314" y="0"/>
                  </a:cubicBezTo>
                  <a:close/>
                </a:path>
              </a:pathLst>
            </a:custGeom>
            <a:solidFill>
              <a:srgbClr val="0F401F"/>
            </a:solidFill>
            <a:ln w="19050" cap="sq">
              <a:solidFill>
                <a:srgbClr val="FFFFFE"/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5" name="TextBox 25"/>
            <p:cNvSpPr txBox="1"/>
            <p:nvPr>
              <p:custDataLst>
                <p:tags r:id="rId33"/>
              </p:custDataLst>
            </p:nvPr>
          </p:nvSpPr>
          <p:spPr>
            <a:xfrm>
              <a:off x="0" y="-47625"/>
              <a:ext cx="2230417" cy="6292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>
            <p:custDataLst>
              <p:tags r:id="rId11"/>
            </p:custDataLst>
          </p:nvPr>
        </p:nvGrpSpPr>
        <p:grpSpPr>
          <a:xfrm>
            <a:off x="1558838" y="3171866"/>
            <a:ext cx="705966" cy="705966"/>
            <a:chOff x="0" y="0"/>
            <a:chExt cx="812800" cy="812800"/>
          </a:xfrm>
        </p:grpSpPr>
        <p:sp>
          <p:nvSpPr>
            <p:cNvPr id="27" name="Freeform 27"/>
            <p:cNvSpPr/>
            <p:nvPr>
              <p:custDataLst>
                <p:tags r:id="rId30"/>
              </p:custDataLst>
            </p:nvPr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F401F"/>
            </a:solidFill>
            <a:ln w="19050" cap="sq">
              <a:solidFill>
                <a:srgbClr val="FFFFFE"/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8" name="TextBox 28"/>
            <p:cNvSpPr txBox="1"/>
            <p:nvPr>
              <p:custDataLst>
                <p:tags r:id="rId31"/>
              </p:custDataLst>
            </p:nvPr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r>
                <a:rPr lang="en-US" sz="2329" spc="228">
                  <a:solidFill>
                    <a:srgbClr val="FFFFFF"/>
                  </a:solidFill>
                  <a:latin typeface="Canva Sans Bold"/>
                </a:rPr>
                <a:t>01</a:t>
              </a:r>
            </a:p>
          </p:txBody>
        </p:sp>
      </p:grpSp>
      <p:sp>
        <p:nvSpPr>
          <p:cNvPr id="29" name="Freeform 29"/>
          <p:cNvSpPr/>
          <p:nvPr>
            <p:custDataLst>
              <p:tags r:id="rId12"/>
            </p:custDataLst>
          </p:nvPr>
        </p:nvSpPr>
        <p:spPr>
          <a:xfrm>
            <a:off x="1749787" y="6271506"/>
            <a:ext cx="8194014" cy="811053"/>
          </a:xfrm>
          <a:custGeom>
            <a:avLst/>
            <a:gdLst/>
            <a:ahLst/>
            <a:cxnLst/>
            <a:rect l="l" t="t" r="r" b="b"/>
            <a:pathLst>
              <a:path w="8194014" h="811053">
                <a:moveTo>
                  <a:pt x="0" y="0"/>
                </a:moveTo>
                <a:lnTo>
                  <a:pt x="8194014" y="0"/>
                </a:lnTo>
                <a:lnTo>
                  <a:pt x="8194014" y="811052"/>
                </a:lnTo>
                <a:lnTo>
                  <a:pt x="0" y="811052"/>
                </a:lnTo>
                <a:lnTo>
                  <a:pt x="0" y="0"/>
                </a:lnTo>
                <a:close/>
              </a:path>
            </a:pathLst>
          </a:custGeom>
          <a:blipFill>
            <a:blip r:embed="rId52"/>
            <a:stretch>
              <a:fillRect t="-99533"/>
            </a:stretch>
          </a:blipFill>
        </p:spPr>
        <p:txBody>
          <a:bodyPr/>
          <a:lstStyle/>
          <a:p>
            <a:endParaRPr/>
          </a:p>
        </p:txBody>
      </p:sp>
      <p:grpSp>
        <p:nvGrpSpPr>
          <p:cNvPr id="30" name="Group 30"/>
          <p:cNvGrpSpPr/>
          <p:nvPr>
            <p:custDataLst>
              <p:tags r:id="rId13"/>
            </p:custDataLst>
          </p:nvPr>
        </p:nvGrpSpPr>
        <p:grpSpPr>
          <a:xfrm>
            <a:off x="1911821" y="4751783"/>
            <a:ext cx="8031980" cy="1639216"/>
            <a:chOff x="0" y="0"/>
            <a:chExt cx="2230417" cy="455197"/>
          </a:xfrm>
        </p:grpSpPr>
        <p:sp>
          <p:nvSpPr>
            <p:cNvPr id="31" name="Freeform 31"/>
            <p:cNvSpPr/>
            <p:nvPr>
              <p:custDataLst>
                <p:tags r:id="rId28"/>
              </p:custDataLst>
            </p:nvPr>
          </p:nvSpPr>
          <p:spPr>
            <a:xfrm>
              <a:off x="0" y="0"/>
              <a:ext cx="2230417" cy="455197"/>
            </a:xfrm>
            <a:custGeom>
              <a:avLst/>
              <a:gdLst/>
              <a:ahLst/>
              <a:cxnLst/>
              <a:rect l="l" t="t" r="r" b="b"/>
              <a:pathLst>
                <a:path w="2230417" h="455197">
                  <a:moveTo>
                    <a:pt x="18314" y="0"/>
                  </a:moveTo>
                  <a:lnTo>
                    <a:pt x="2212103" y="0"/>
                  </a:lnTo>
                  <a:cubicBezTo>
                    <a:pt x="2216960" y="0"/>
                    <a:pt x="2221618" y="1929"/>
                    <a:pt x="2225053" y="5364"/>
                  </a:cubicBezTo>
                  <a:cubicBezTo>
                    <a:pt x="2228487" y="8799"/>
                    <a:pt x="2230417" y="13457"/>
                    <a:pt x="2230417" y="18314"/>
                  </a:cubicBezTo>
                  <a:lnTo>
                    <a:pt x="2230417" y="436883"/>
                  </a:lnTo>
                  <a:cubicBezTo>
                    <a:pt x="2230417" y="446998"/>
                    <a:pt x="2222218" y="455197"/>
                    <a:pt x="2212103" y="455197"/>
                  </a:cubicBezTo>
                  <a:lnTo>
                    <a:pt x="18314" y="455197"/>
                  </a:lnTo>
                  <a:cubicBezTo>
                    <a:pt x="8199" y="455197"/>
                    <a:pt x="0" y="446998"/>
                    <a:pt x="0" y="436883"/>
                  </a:cubicBezTo>
                  <a:lnTo>
                    <a:pt x="0" y="18314"/>
                  </a:lnTo>
                  <a:cubicBezTo>
                    <a:pt x="0" y="8199"/>
                    <a:pt x="8199" y="0"/>
                    <a:pt x="18314" y="0"/>
                  </a:cubicBezTo>
                  <a:close/>
                </a:path>
              </a:pathLst>
            </a:custGeom>
            <a:solidFill>
              <a:srgbClr val="0F401F"/>
            </a:solidFill>
            <a:ln w="19050" cap="sq">
              <a:solidFill>
                <a:srgbClr val="FFFFFE"/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2" name="TextBox 32"/>
            <p:cNvSpPr txBox="1"/>
            <p:nvPr>
              <p:custDataLst>
                <p:tags r:id="rId29"/>
              </p:custDataLst>
            </p:nvPr>
          </p:nvSpPr>
          <p:spPr>
            <a:xfrm>
              <a:off x="0" y="-47625"/>
              <a:ext cx="2230417" cy="5028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grpSp>
        <p:nvGrpSpPr>
          <p:cNvPr id="33" name="Group 33"/>
          <p:cNvGrpSpPr/>
          <p:nvPr>
            <p:custDataLst>
              <p:tags r:id="rId14"/>
            </p:custDataLst>
          </p:nvPr>
        </p:nvGrpSpPr>
        <p:grpSpPr>
          <a:xfrm>
            <a:off x="1558838" y="5218408"/>
            <a:ext cx="705966" cy="705966"/>
            <a:chOff x="0" y="0"/>
            <a:chExt cx="812800" cy="812800"/>
          </a:xfrm>
        </p:grpSpPr>
        <p:sp>
          <p:nvSpPr>
            <p:cNvPr id="34" name="Freeform 34"/>
            <p:cNvSpPr/>
            <p:nvPr>
              <p:custDataLst>
                <p:tags r:id="rId26"/>
              </p:custDataLst>
            </p:nvPr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F401F"/>
            </a:solidFill>
            <a:ln w="19050" cap="sq">
              <a:solidFill>
                <a:srgbClr val="FFFFFE"/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5" name="TextBox 35"/>
            <p:cNvSpPr txBox="1"/>
            <p:nvPr>
              <p:custDataLst>
                <p:tags r:id="rId27"/>
              </p:custDataLst>
            </p:nvPr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r>
                <a:rPr lang="en-US" sz="2329" spc="228">
                  <a:solidFill>
                    <a:srgbClr val="FFFFFF"/>
                  </a:solidFill>
                  <a:latin typeface="Canva Sans Bold"/>
                </a:rPr>
                <a:t>02</a:t>
              </a:r>
            </a:p>
          </p:txBody>
        </p:sp>
      </p:grpSp>
      <p:sp>
        <p:nvSpPr>
          <p:cNvPr id="36" name="Freeform 36"/>
          <p:cNvSpPr/>
          <p:nvPr>
            <p:custDataLst>
              <p:tags r:id="rId15"/>
            </p:custDataLst>
          </p:nvPr>
        </p:nvSpPr>
        <p:spPr>
          <a:xfrm>
            <a:off x="1749787" y="8317247"/>
            <a:ext cx="8194014" cy="811053"/>
          </a:xfrm>
          <a:custGeom>
            <a:avLst/>
            <a:gdLst/>
            <a:ahLst/>
            <a:cxnLst/>
            <a:rect l="l" t="t" r="r" b="b"/>
            <a:pathLst>
              <a:path w="8194014" h="811053">
                <a:moveTo>
                  <a:pt x="0" y="0"/>
                </a:moveTo>
                <a:lnTo>
                  <a:pt x="8194014" y="0"/>
                </a:lnTo>
                <a:lnTo>
                  <a:pt x="8194014" y="811053"/>
                </a:lnTo>
                <a:lnTo>
                  <a:pt x="0" y="811053"/>
                </a:lnTo>
                <a:lnTo>
                  <a:pt x="0" y="0"/>
                </a:lnTo>
                <a:close/>
              </a:path>
            </a:pathLst>
          </a:custGeom>
          <a:blipFill>
            <a:blip r:embed="rId52"/>
            <a:stretch>
              <a:fillRect t="-99533"/>
            </a:stretch>
          </a:blipFill>
        </p:spPr>
        <p:txBody>
          <a:bodyPr/>
          <a:lstStyle/>
          <a:p>
            <a:endParaRPr/>
          </a:p>
        </p:txBody>
      </p:sp>
      <p:grpSp>
        <p:nvGrpSpPr>
          <p:cNvPr id="37" name="Group 37"/>
          <p:cNvGrpSpPr/>
          <p:nvPr>
            <p:custDataLst>
              <p:tags r:id="rId16"/>
            </p:custDataLst>
          </p:nvPr>
        </p:nvGrpSpPr>
        <p:grpSpPr>
          <a:xfrm>
            <a:off x="1911821" y="6797525"/>
            <a:ext cx="8031980" cy="1639216"/>
            <a:chOff x="0" y="0"/>
            <a:chExt cx="2230417" cy="455197"/>
          </a:xfrm>
        </p:grpSpPr>
        <p:sp>
          <p:nvSpPr>
            <p:cNvPr id="38" name="Freeform 38"/>
            <p:cNvSpPr/>
            <p:nvPr>
              <p:custDataLst>
                <p:tags r:id="rId24"/>
              </p:custDataLst>
            </p:nvPr>
          </p:nvSpPr>
          <p:spPr>
            <a:xfrm>
              <a:off x="0" y="0"/>
              <a:ext cx="2230417" cy="455197"/>
            </a:xfrm>
            <a:custGeom>
              <a:avLst/>
              <a:gdLst/>
              <a:ahLst/>
              <a:cxnLst/>
              <a:rect l="l" t="t" r="r" b="b"/>
              <a:pathLst>
                <a:path w="2230417" h="455197">
                  <a:moveTo>
                    <a:pt x="18314" y="0"/>
                  </a:moveTo>
                  <a:lnTo>
                    <a:pt x="2212103" y="0"/>
                  </a:lnTo>
                  <a:cubicBezTo>
                    <a:pt x="2216960" y="0"/>
                    <a:pt x="2221618" y="1929"/>
                    <a:pt x="2225053" y="5364"/>
                  </a:cubicBezTo>
                  <a:cubicBezTo>
                    <a:pt x="2228487" y="8799"/>
                    <a:pt x="2230417" y="13457"/>
                    <a:pt x="2230417" y="18314"/>
                  </a:cubicBezTo>
                  <a:lnTo>
                    <a:pt x="2230417" y="436883"/>
                  </a:lnTo>
                  <a:cubicBezTo>
                    <a:pt x="2230417" y="446998"/>
                    <a:pt x="2222218" y="455197"/>
                    <a:pt x="2212103" y="455197"/>
                  </a:cubicBezTo>
                  <a:lnTo>
                    <a:pt x="18314" y="455197"/>
                  </a:lnTo>
                  <a:cubicBezTo>
                    <a:pt x="8199" y="455197"/>
                    <a:pt x="0" y="446998"/>
                    <a:pt x="0" y="436883"/>
                  </a:cubicBezTo>
                  <a:lnTo>
                    <a:pt x="0" y="18314"/>
                  </a:lnTo>
                  <a:cubicBezTo>
                    <a:pt x="0" y="8199"/>
                    <a:pt x="8199" y="0"/>
                    <a:pt x="18314" y="0"/>
                  </a:cubicBezTo>
                  <a:close/>
                </a:path>
              </a:pathLst>
            </a:custGeom>
            <a:solidFill>
              <a:srgbClr val="0F401F"/>
            </a:solidFill>
            <a:ln w="19050" cap="sq">
              <a:solidFill>
                <a:srgbClr val="FFFFFE"/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9" name="TextBox 39"/>
            <p:cNvSpPr txBox="1"/>
            <p:nvPr>
              <p:custDataLst>
                <p:tags r:id="rId25"/>
              </p:custDataLst>
            </p:nvPr>
          </p:nvSpPr>
          <p:spPr>
            <a:xfrm>
              <a:off x="0" y="-47625"/>
              <a:ext cx="2230417" cy="5028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>
            <p:custDataLst>
              <p:tags r:id="rId17"/>
            </p:custDataLst>
          </p:nvPr>
        </p:nvGrpSpPr>
        <p:grpSpPr>
          <a:xfrm>
            <a:off x="1558838" y="7264150"/>
            <a:ext cx="705966" cy="705966"/>
            <a:chOff x="0" y="0"/>
            <a:chExt cx="812800" cy="812800"/>
          </a:xfrm>
        </p:grpSpPr>
        <p:sp>
          <p:nvSpPr>
            <p:cNvPr id="41" name="Freeform 41"/>
            <p:cNvSpPr/>
            <p:nvPr>
              <p:custDataLst>
                <p:tags r:id="rId22"/>
              </p:custDataLst>
            </p:nvPr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F401F"/>
            </a:solidFill>
            <a:ln w="19050" cap="sq">
              <a:solidFill>
                <a:srgbClr val="FFFFFE"/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2" name="TextBox 42"/>
            <p:cNvSpPr txBox="1"/>
            <p:nvPr>
              <p:custDataLst>
                <p:tags r:id="rId23"/>
              </p:custDataLst>
            </p:nvPr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r>
                <a:rPr lang="en-US" sz="2329" spc="228">
                  <a:solidFill>
                    <a:srgbClr val="FFFFFF"/>
                  </a:solidFill>
                  <a:latin typeface="Canva Sans Bold"/>
                </a:rPr>
                <a:t>03</a:t>
              </a:r>
            </a:p>
          </p:txBody>
        </p:sp>
      </p:grpSp>
      <p:sp>
        <p:nvSpPr>
          <p:cNvPr id="43" name="TextBox 43"/>
          <p:cNvSpPr txBox="1"/>
          <p:nvPr>
            <p:custDataLst>
              <p:tags r:id="rId18"/>
            </p:custDataLst>
          </p:nvPr>
        </p:nvSpPr>
        <p:spPr>
          <a:xfrm>
            <a:off x="512251" y="588947"/>
            <a:ext cx="7804204" cy="9345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638"/>
              </a:lnSpc>
              <a:spcBef>
                <a:spcPct val="0"/>
              </a:spcBef>
            </a:pPr>
            <a:r>
              <a:rPr lang="en-US" sz="5456" spc="147">
                <a:solidFill>
                  <a:srgbClr val="FFFFFE"/>
                </a:solidFill>
                <a:latin typeface="Now Bold"/>
              </a:rPr>
              <a:t>Future Developments</a:t>
            </a:r>
          </a:p>
        </p:txBody>
      </p:sp>
      <p:sp>
        <p:nvSpPr>
          <p:cNvPr id="44" name="TextBox 44"/>
          <p:cNvSpPr txBox="1"/>
          <p:nvPr>
            <p:custDataLst>
              <p:tags r:id="rId19"/>
            </p:custDataLst>
          </p:nvPr>
        </p:nvSpPr>
        <p:spPr>
          <a:xfrm>
            <a:off x="2285021" y="2657616"/>
            <a:ext cx="7285579" cy="1413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05"/>
              </a:lnSpc>
            </a:pPr>
            <a:r>
              <a:rPr lang="en-US" sz="2757" spc="270">
                <a:solidFill>
                  <a:srgbClr val="FFFFFE"/>
                </a:solidFill>
                <a:latin typeface="Canva Sans Bold"/>
              </a:rPr>
              <a:t>Continuous Improvement : </a:t>
            </a:r>
            <a:r>
              <a:rPr lang="en-US" sz="2757" spc="270">
                <a:solidFill>
                  <a:srgbClr val="FFFFFE"/>
                </a:solidFill>
                <a:latin typeface="Canva Sans"/>
              </a:rPr>
              <a:t>Refining</a:t>
            </a:r>
          </a:p>
          <a:p>
            <a:pPr>
              <a:lnSpc>
                <a:spcPts val="3805"/>
              </a:lnSpc>
            </a:pPr>
            <a:r>
              <a:rPr lang="en-US" sz="2757" spc="270">
                <a:solidFill>
                  <a:srgbClr val="FFFFFE"/>
                </a:solidFill>
                <a:latin typeface="Canva Sans"/>
              </a:rPr>
              <a:t>algorithms for even better accuracy.</a:t>
            </a:r>
          </a:p>
        </p:txBody>
      </p:sp>
      <p:sp>
        <p:nvSpPr>
          <p:cNvPr id="45" name="TextBox 45"/>
          <p:cNvSpPr txBox="1"/>
          <p:nvPr>
            <p:custDataLst>
              <p:tags r:id="rId20"/>
            </p:custDataLst>
          </p:nvPr>
        </p:nvSpPr>
        <p:spPr>
          <a:xfrm>
            <a:off x="2522120" y="4902892"/>
            <a:ext cx="7285579" cy="937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05"/>
              </a:lnSpc>
            </a:pPr>
            <a:r>
              <a:rPr lang="en-US" sz="2757" spc="270">
                <a:solidFill>
                  <a:srgbClr val="FFFFFE"/>
                </a:solidFill>
                <a:latin typeface="Canva Sans Bold"/>
              </a:rPr>
              <a:t>Mobile App Integration: </a:t>
            </a:r>
            <a:r>
              <a:rPr lang="en-US" sz="2757" spc="270">
                <a:solidFill>
                  <a:srgbClr val="FFFFFE"/>
                </a:solidFill>
                <a:latin typeface="Canva Sans"/>
              </a:rPr>
              <a:t>Access </a:t>
            </a:r>
          </a:p>
          <a:p>
            <a:pPr>
              <a:lnSpc>
                <a:spcPts val="3805"/>
              </a:lnSpc>
            </a:pPr>
            <a:r>
              <a:rPr lang="en-US" sz="2757" spc="270">
                <a:solidFill>
                  <a:srgbClr val="FFFFFE"/>
                </a:solidFill>
                <a:latin typeface="Canva Sans"/>
              </a:rPr>
              <a:t>Eco Eye on the go.</a:t>
            </a:r>
          </a:p>
        </p:txBody>
      </p:sp>
      <p:sp>
        <p:nvSpPr>
          <p:cNvPr id="46" name="TextBox 46"/>
          <p:cNvSpPr txBox="1"/>
          <p:nvPr>
            <p:custDataLst>
              <p:tags r:id="rId21"/>
            </p:custDataLst>
          </p:nvPr>
        </p:nvSpPr>
        <p:spPr>
          <a:xfrm>
            <a:off x="2522120" y="6948633"/>
            <a:ext cx="7285579" cy="1413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05"/>
              </a:lnSpc>
            </a:pPr>
            <a:r>
              <a:rPr lang="en-US" sz="2757" spc="270">
                <a:solidFill>
                  <a:srgbClr val="FFFFFE"/>
                </a:solidFill>
                <a:latin typeface="Canva Sans Bold"/>
              </a:rPr>
              <a:t>Community Engagement: </a:t>
            </a:r>
            <a:r>
              <a:rPr lang="en-US" sz="2757" spc="270">
                <a:solidFill>
                  <a:srgbClr val="FFFFFE"/>
                </a:solidFill>
                <a:latin typeface="Canva Sans"/>
              </a:rPr>
              <a:t>Partnering</a:t>
            </a:r>
          </a:p>
          <a:p>
            <a:pPr>
              <a:lnSpc>
                <a:spcPts val="3805"/>
              </a:lnSpc>
            </a:pPr>
            <a:r>
              <a:rPr lang="en-US" sz="2757" spc="270">
                <a:solidFill>
                  <a:srgbClr val="FFFFFE"/>
                </a:solidFill>
                <a:latin typeface="Canva Sans"/>
              </a:rPr>
              <a:t>with birdwatching groups for</a:t>
            </a:r>
          </a:p>
          <a:p>
            <a:pPr>
              <a:lnSpc>
                <a:spcPts val="3805"/>
              </a:lnSpc>
            </a:pPr>
            <a:r>
              <a:rPr lang="en-US" sz="2757" spc="270">
                <a:solidFill>
                  <a:srgbClr val="FFFFFE"/>
                </a:solidFill>
                <a:latin typeface="Canva Sans"/>
              </a:rPr>
              <a:t>feedback and data sharing.</a:t>
            </a:r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618993" y="0"/>
            <a:ext cx="8669007" cy="47625"/>
          </a:xfrm>
          <a:custGeom>
            <a:avLst/>
            <a:gdLst/>
            <a:ahLst/>
            <a:cxnLst/>
            <a:rect l="l" t="t" r="r" b="b"/>
            <a:pathLst>
              <a:path w="8669007" h="47625">
                <a:moveTo>
                  <a:pt x="0" y="0"/>
                </a:moveTo>
                <a:lnTo>
                  <a:pt x="8669007" y="0"/>
                </a:lnTo>
                <a:lnTo>
                  <a:pt x="8669007" y="47625"/>
                </a:lnTo>
                <a:lnTo>
                  <a:pt x="0" y="476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6104" t="-1083426" b="-12897097"/>
            </a:stretch>
          </a:blipFill>
        </p:spPr>
        <p:txBody>
          <a:bodyPr/>
          <a:lstStyle/>
          <a:p>
            <a:endParaRPr/>
          </a:p>
        </p:txBody>
      </p:sp>
      <p:pic>
        <p:nvPicPr>
          <p:cNvPr id="4" name="Untitled_Project_V1_changed">
            <a:hlinkClick r:id="" action="ppaction://media"/>
            <a:extLst>
              <a:ext uri="{FF2B5EF4-FFF2-40B4-BE49-F238E27FC236}">
                <a16:creationId xmlns="" xmlns:a16="http://schemas.microsoft.com/office/drawing/2014/main" id="{94CF4B5B-49F7-345F-A62D-88763EFC94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2777" b="42779"/>
          <a:stretch>
            <a:fillRect/>
          </a:stretch>
        </p:blipFill>
        <p:spPr>
          <a:xfrm>
            <a:off x="76200" y="23812"/>
            <a:ext cx="18211800" cy="10263188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4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>
            <p:custDataLst>
              <p:tags r:id="rId1"/>
            </p:custDataLst>
          </p:nvPr>
        </p:nvSpPr>
        <p:spPr>
          <a:xfrm rot="-10800000">
            <a:off x="14791283" y="2982701"/>
            <a:ext cx="3983744" cy="1145326"/>
          </a:xfrm>
          <a:custGeom>
            <a:avLst/>
            <a:gdLst/>
            <a:ahLst/>
            <a:cxnLst/>
            <a:rect l="l" t="t" r="r" b="b"/>
            <a:pathLst>
              <a:path w="3983743" h="1145326">
                <a:moveTo>
                  <a:pt x="0" y="0"/>
                </a:moveTo>
                <a:lnTo>
                  <a:pt x="3983744" y="0"/>
                </a:lnTo>
                <a:lnTo>
                  <a:pt x="3983744" y="1145327"/>
                </a:lnTo>
                <a:lnTo>
                  <a:pt x="0" y="1145327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alphaModFix amt="48000"/>
            </a:blip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grpSp>
        <p:nvGrpSpPr>
          <p:cNvPr id="3" name="Group 3"/>
          <p:cNvGrpSpPr/>
          <p:nvPr>
            <p:custDataLst>
              <p:tags r:id="rId2"/>
            </p:custDataLst>
          </p:nvPr>
        </p:nvGrpSpPr>
        <p:grpSpPr>
          <a:xfrm>
            <a:off x="14791283" y="-428379"/>
            <a:ext cx="3983744" cy="3983744"/>
            <a:chOff x="0" y="0"/>
            <a:chExt cx="6350000" cy="6350000"/>
          </a:xfrm>
        </p:grpSpPr>
        <p:sp>
          <p:nvSpPr>
            <p:cNvPr id="4" name="Freeform 4"/>
            <p:cNvSpPr/>
            <p:nvPr>
              <p:custDataLst>
                <p:tags r:id="rId16"/>
              </p:custDataLst>
            </p:nvPr>
          </p:nvSpPr>
          <p:spPr>
            <a:xfrm>
              <a:off x="0" y="0"/>
              <a:ext cx="6350000" cy="6351270"/>
            </a:xfrm>
            <a:custGeom>
              <a:avLst/>
              <a:gdLst/>
              <a:ahLst/>
              <a:cxnLst/>
              <a:rect l="l" t="t" r="r" b="b"/>
              <a:pathLst>
                <a:path w="6350000" h="635127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lose/>
                </a:path>
              </a:pathLst>
            </a:custGeom>
            <a:blipFill>
              <a:blip r:embed="rId19"/>
              <a:stretch>
                <a:fillRect l="-41972" r="-41972"/>
              </a:stretch>
            </a:blipFill>
          </p:spPr>
          <p:txBody>
            <a:bodyPr/>
            <a:lstStyle/>
            <a:p>
              <a:endParaRPr/>
            </a:p>
          </p:txBody>
        </p:sp>
      </p:grpSp>
      <p:sp>
        <p:nvSpPr>
          <p:cNvPr id="5" name="Freeform 5"/>
          <p:cNvSpPr/>
          <p:nvPr>
            <p:custDataLst>
              <p:tags r:id="rId3"/>
            </p:custDataLst>
          </p:nvPr>
        </p:nvSpPr>
        <p:spPr>
          <a:xfrm rot="-10800000">
            <a:off x="12316639" y="8560431"/>
            <a:ext cx="4466516" cy="1284123"/>
          </a:xfrm>
          <a:custGeom>
            <a:avLst/>
            <a:gdLst/>
            <a:ahLst/>
            <a:cxnLst/>
            <a:rect l="l" t="t" r="r" b="b"/>
            <a:pathLst>
              <a:path w="4466516" h="1284123">
                <a:moveTo>
                  <a:pt x="0" y="0"/>
                </a:moveTo>
                <a:lnTo>
                  <a:pt x="4466516" y="0"/>
                </a:lnTo>
                <a:lnTo>
                  <a:pt x="4466516" y="1284123"/>
                </a:lnTo>
                <a:lnTo>
                  <a:pt x="0" y="1284123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alphaModFix amt="48000"/>
            </a:blip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grpSp>
        <p:nvGrpSpPr>
          <p:cNvPr id="6" name="Group 6"/>
          <p:cNvGrpSpPr/>
          <p:nvPr>
            <p:custDataLst>
              <p:tags r:id="rId4"/>
            </p:custDataLst>
          </p:nvPr>
        </p:nvGrpSpPr>
        <p:grpSpPr>
          <a:xfrm>
            <a:off x="12316639" y="4735976"/>
            <a:ext cx="4466516" cy="4466516"/>
            <a:chOff x="0" y="0"/>
            <a:chExt cx="6350000" cy="6350000"/>
          </a:xfrm>
        </p:grpSpPr>
        <p:sp>
          <p:nvSpPr>
            <p:cNvPr id="7" name="Freeform 7"/>
            <p:cNvSpPr/>
            <p:nvPr>
              <p:custDataLst>
                <p:tags r:id="rId15"/>
              </p:custDataLst>
            </p:nvPr>
          </p:nvSpPr>
          <p:spPr>
            <a:xfrm>
              <a:off x="0" y="0"/>
              <a:ext cx="6350000" cy="6351270"/>
            </a:xfrm>
            <a:custGeom>
              <a:avLst/>
              <a:gdLst/>
              <a:ahLst/>
              <a:cxnLst/>
              <a:rect l="l" t="t" r="r" b="b"/>
              <a:pathLst>
                <a:path w="6350000" h="635127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lose/>
                </a:path>
              </a:pathLst>
            </a:custGeom>
            <a:blipFill>
              <a:blip r:embed="rId20"/>
              <a:stretch>
                <a:fillRect l="-25203" r="-25203"/>
              </a:stretch>
            </a:blipFill>
          </p:spPr>
          <p:txBody>
            <a:bodyPr/>
            <a:lstStyle/>
            <a:p>
              <a:endParaRPr/>
            </a:p>
          </p:txBody>
        </p:sp>
      </p:grpSp>
      <p:sp>
        <p:nvSpPr>
          <p:cNvPr id="8" name="Freeform 8"/>
          <p:cNvSpPr/>
          <p:nvPr>
            <p:custDataLst>
              <p:tags r:id="rId5"/>
            </p:custDataLst>
          </p:nvPr>
        </p:nvSpPr>
        <p:spPr>
          <a:xfrm rot="-10800000">
            <a:off x="1256197" y="7011100"/>
            <a:ext cx="10527839" cy="3026754"/>
          </a:xfrm>
          <a:custGeom>
            <a:avLst/>
            <a:gdLst/>
            <a:ahLst/>
            <a:cxnLst/>
            <a:rect l="l" t="t" r="r" b="b"/>
            <a:pathLst>
              <a:path w="10527839" h="3026754">
                <a:moveTo>
                  <a:pt x="0" y="0"/>
                </a:moveTo>
                <a:lnTo>
                  <a:pt x="10527840" y="0"/>
                </a:lnTo>
                <a:lnTo>
                  <a:pt x="10527840" y="3026754"/>
                </a:lnTo>
                <a:lnTo>
                  <a:pt x="0" y="3026754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alphaModFix amt="37000"/>
            </a:blip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grpSp>
        <p:nvGrpSpPr>
          <p:cNvPr id="9" name="Group 9"/>
          <p:cNvGrpSpPr/>
          <p:nvPr>
            <p:custDataLst>
              <p:tags r:id="rId6"/>
            </p:custDataLst>
          </p:nvPr>
        </p:nvGrpSpPr>
        <p:grpSpPr>
          <a:xfrm>
            <a:off x="1571491" y="1636481"/>
            <a:ext cx="10212546" cy="7014038"/>
            <a:chOff x="0" y="0"/>
            <a:chExt cx="3080289" cy="2115561"/>
          </a:xfrm>
        </p:grpSpPr>
        <p:sp>
          <p:nvSpPr>
            <p:cNvPr id="10" name="Freeform 10"/>
            <p:cNvSpPr/>
            <p:nvPr>
              <p:custDataLst>
                <p:tags r:id="rId13"/>
              </p:custDataLst>
            </p:nvPr>
          </p:nvSpPr>
          <p:spPr>
            <a:xfrm>
              <a:off x="0" y="0"/>
              <a:ext cx="3080289" cy="2115561"/>
            </a:xfrm>
            <a:custGeom>
              <a:avLst/>
              <a:gdLst/>
              <a:ahLst/>
              <a:cxnLst/>
              <a:rect l="l" t="t" r="r" b="b"/>
              <a:pathLst>
                <a:path w="3080289" h="2115561">
                  <a:moveTo>
                    <a:pt x="25775" y="0"/>
                  </a:moveTo>
                  <a:lnTo>
                    <a:pt x="3054514" y="0"/>
                  </a:lnTo>
                  <a:cubicBezTo>
                    <a:pt x="3068749" y="0"/>
                    <a:pt x="3080289" y="11540"/>
                    <a:pt x="3080289" y="25775"/>
                  </a:cubicBezTo>
                  <a:lnTo>
                    <a:pt x="3080289" y="2089786"/>
                  </a:lnTo>
                  <a:cubicBezTo>
                    <a:pt x="3080289" y="2104021"/>
                    <a:pt x="3068749" y="2115561"/>
                    <a:pt x="3054514" y="2115561"/>
                  </a:cubicBezTo>
                  <a:lnTo>
                    <a:pt x="25775" y="2115561"/>
                  </a:lnTo>
                  <a:cubicBezTo>
                    <a:pt x="18939" y="2115561"/>
                    <a:pt x="12383" y="2112845"/>
                    <a:pt x="7549" y="2108012"/>
                  </a:cubicBezTo>
                  <a:cubicBezTo>
                    <a:pt x="2716" y="2103178"/>
                    <a:pt x="0" y="2096622"/>
                    <a:pt x="0" y="2089786"/>
                  </a:cubicBezTo>
                  <a:lnTo>
                    <a:pt x="0" y="25775"/>
                  </a:lnTo>
                  <a:cubicBezTo>
                    <a:pt x="0" y="11540"/>
                    <a:pt x="11540" y="0"/>
                    <a:pt x="25775" y="0"/>
                  </a:cubicBezTo>
                  <a:close/>
                </a:path>
              </a:pathLst>
            </a:custGeom>
            <a:solidFill>
              <a:srgbClr val="003D25">
                <a:alpha val="95686"/>
              </a:srgbClr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11" name="TextBox 11"/>
            <p:cNvSpPr txBox="1"/>
            <p:nvPr>
              <p:custDataLst>
                <p:tags r:id="rId14"/>
              </p:custDataLst>
            </p:nvPr>
          </p:nvSpPr>
          <p:spPr>
            <a:xfrm>
              <a:off x="0" y="-47625"/>
              <a:ext cx="3080289" cy="21631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sp>
        <p:nvSpPr>
          <p:cNvPr id="12" name="Freeform 12"/>
          <p:cNvSpPr/>
          <p:nvPr>
            <p:custDataLst>
              <p:tags r:id="rId7"/>
            </p:custDataLst>
          </p:nvPr>
        </p:nvSpPr>
        <p:spPr>
          <a:xfrm rot="-10800000">
            <a:off x="10497918" y="3765971"/>
            <a:ext cx="2572237" cy="739518"/>
          </a:xfrm>
          <a:custGeom>
            <a:avLst/>
            <a:gdLst/>
            <a:ahLst/>
            <a:cxnLst/>
            <a:rect l="l" t="t" r="r" b="b"/>
            <a:pathLst>
              <a:path w="2572237" h="739518">
                <a:moveTo>
                  <a:pt x="0" y="0"/>
                </a:moveTo>
                <a:lnTo>
                  <a:pt x="2572237" y="0"/>
                </a:lnTo>
                <a:lnTo>
                  <a:pt x="2572237" y="739518"/>
                </a:lnTo>
                <a:lnTo>
                  <a:pt x="0" y="739518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alphaModFix amt="48000"/>
            </a:blip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13" name="AutoShape 13"/>
          <p:cNvSpPr/>
          <p:nvPr>
            <p:custDataLst>
              <p:tags r:id="rId8"/>
            </p:custDataLst>
          </p:nvPr>
        </p:nvSpPr>
        <p:spPr>
          <a:xfrm flipH="1">
            <a:off x="1571491" y="6596763"/>
            <a:ext cx="2877312" cy="0"/>
          </a:xfrm>
          <a:prstGeom prst="line">
            <a:avLst/>
          </a:prstGeom>
          <a:ln w="66675" cap="flat">
            <a:solidFill>
              <a:srgbClr val="F6F6F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/>
          </a:p>
        </p:txBody>
      </p:sp>
      <p:sp>
        <p:nvSpPr>
          <p:cNvPr id="14" name="Freeform 14"/>
          <p:cNvSpPr/>
          <p:nvPr>
            <p:custDataLst>
              <p:tags r:id="rId9"/>
            </p:custDataLst>
          </p:nvPr>
        </p:nvSpPr>
        <p:spPr>
          <a:xfrm>
            <a:off x="1911765" y="3822894"/>
            <a:ext cx="706545" cy="534151"/>
          </a:xfrm>
          <a:custGeom>
            <a:avLst/>
            <a:gdLst/>
            <a:ahLst/>
            <a:cxnLst/>
            <a:rect l="l" t="t" r="r" b="b"/>
            <a:pathLst>
              <a:path w="706545" h="534151">
                <a:moveTo>
                  <a:pt x="0" y="0"/>
                </a:moveTo>
                <a:lnTo>
                  <a:pt x="706545" y="0"/>
                </a:lnTo>
                <a:lnTo>
                  <a:pt x="706545" y="534151"/>
                </a:lnTo>
                <a:lnTo>
                  <a:pt x="0" y="53415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=""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15" name="TextBox 15"/>
          <p:cNvSpPr txBox="1"/>
          <p:nvPr>
            <p:custDataLst>
              <p:tags r:id="rId10"/>
            </p:custDataLst>
          </p:nvPr>
        </p:nvSpPr>
        <p:spPr>
          <a:xfrm>
            <a:off x="1256197" y="4545476"/>
            <a:ext cx="9032652" cy="1741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174"/>
              </a:lnSpc>
              <a:spcBef>
                <a:spcPct val="0"/>
              </a:spcBef>
            </a:pPr>
            <a:r>
              <a:rPr lang="en-US" sz="10124" spc="394">
                <a:solidFill>
                  <a:srgbClr val="FFFFFE"/>
                </a:solidFill>
                <a:latin typeface="Now Heavy"/>
              </a:rPr>
              <a:t>Thank You!</a:t>
            </a:r>
          </a:p>
        </p:txBody>
      </p:sp>
      <p:sp>
        <p:nvSpPr>
          <p:cNvPr id="16" name="TextBox 16"/>
          <p:cNvSpPr txBox="1"/>
          <p:nvPr>
            <p:custDataLst>
              <p:tags r:id="rId11"/>
            </p:custDataLst>
          </p:nvPr>
        </p:nvSpPr>
        <p:spPr>
          <a:xfrm>
            <a:off x="2721353" y="3841861"/>
            <a:ext cx="2559222" cy="515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66"/>
              </a:lnSpc>
              <a:spcBef>
                <a:spcPct val="0"/>
              </a:spcBef>
            </a:pPr>
            <a:r>
              <a:rPr lang="en-US" sz="3047">
                <a:solidFill>
                  <a:srgbClr val="FFFFFE"/>
                </a:solidFill>
                <a:latin typeface="Canva Sans Bold"/>
              </a:rPr>
              <a:t>EcoEye</a:t>
            </a:r>
          </a:p>
        </p:txBody>
      </p:sp>
      <p:sp>
        <p:nvSpPr>
          <p:cNvPr id="17" name="TextBox 17"/>
          <p:cNvSpPr txBox="1"/>
          <p:nvPr>
            <p:custDataLst>
              <p:tags r:id="rId12"/>
            </p:custDataLst>
          </p:nvPr>
        </p:nvSpPr>
        <p:spPr>
          <a:xfrm>
            <a:off x="1256197" y="6121369"/>
            <a:ext cx="10212546" cy="394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4"/>
              </a:lnSpc>
              <a:spcBef>
                <a:spcPct val="0"/>
              </a:spcBef>
            </a:pPr>
            <a:r>
              <a:rPr lang="en-US" sz="2329" spc="228">
                <a:solidFill>
                  <a:srgbClr val="FFFFFF"/>
                </a:solidFill>
                <a:latin typeface="Canva Sans Italics"/>
              </a:rPr>
              <a:t>Bird by Bird, Track the Changes.</a:t>
            </a:r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>
            <p:custDataLst>
              <p:tags r:id="rId1"/>
            </p:custDataLst>
          </p:nvPr>
        </p:nvSpPr>
        <p:spPr>
          <a:xfrm>
            <a:off x="867392" y="515395"/>
            <a:ext cx="3938352" cy="9218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512"/>
              </a:lnSpc>
              <a:spcBef>
                <a:spcPct val="0"/>
              </a:spcBef>
            </a:pPr>
            <a:r>
              <a:rPr lang="en-US" sz="5366">
                <a:solidFill>
                  <a:srgbClr val="FFFFFF"/>
                </a:solidFill>
                <a:latin typeface="Canva Sans Bold"/>
              </a:rPr>
              <a:t>References:</a:t>
            </a:r>
          </a:p>
        </p:txBody>
      </p:sp>
      <p:sp>
        <p:nvSpPr>
          <p:cNvPr id="3" name="TextBox 3"/>
          <p:cNvSpPr txBox="1"/>
          <p:nvPr>
            <p:custDataLst>
              <p:tags r:id="rId2"/>
            </p:custDataLst>
          </p:nvPr>
        </p:nvSpPr>
        <p:spPr>
          <a:xfrm>
            <a:off x="672116" y="1973715"/>
            <a:ext cx="16587184" cy="2462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23" lvl="1" indent="-302261">
              <a:lnSpc>
                <a:spcPts val="3920"/>
              </a:lnSpc>
              <a:buAutoNum type="arabicPeriod"/>
            </a:pPr>
            <a:r>
              <a:rPr lang="en-US" sz="2800">
                <a:solidFill>
                  <a:srgbClr val="FFFFFF"/>
                </a:solidFill>
                <a:latin typeface="Canva Sans"/>
              </a:rPr>
              <a:t>Nigenda, D., Karnin, Z., Zafar, B., Ramesha, R., Tan, A., Donini, M., &amp; Kenthapadi, K. (2022). Amazon SageMaker model monitor: A system for real-time insights into deployed machine learning models. KDD 2022. </a:t>
            </a:r>
            <a:r>
              <a:rPr lang="en-US" sz="2800" u="sng">
                <a:solidFill>
                  <a:srgbClr val="FFFFFF"/>
                </a:solidFill>
                <a:latin typeface="Canva Sans"/>
                <a:hlinkClick r:id="rId4" tooltip="https://www.amazon.science/publications/amazon-sagemaker-model-monitor-a-system-for-real-time-insights-into-deployed-machine-learning-models"/>
              </a:rPr>
              <a:t>Link</a:t>
            </a:r>
          </a:p>
          <a:p>
            <a:pPr marL="604523" lvl="1" indent="-302261">
              <a:lnSpc>
                <a:spcPts val="3920"/>
              </a:lnSpc>
              <a:spcBef>
                <a:spcPct val="0"/>
              </a:spcBef>
              <a:buAutoNum type="arabicPeriod"/>
            </a:pPr>
            <a:r>
              <a:rPr lang="en-US" sz="2800" u="sng">
                <a:solidFill>
                  <a:srgbClr val="FFFFFF"/>
                </a:solidFill>
                <a:latin typeface="Canva Sans"/>
              </a:rPr>
              <a:t> Amazon Web Services, Inc. (2024). Machine learning inference - Amazon SageMaker model deployment. AWS. </a:t>
            </a:r>
            <a:r>
              <a:rPr lang="en-US" sz="2800" u="sng">
                <a:solidFill>
                  <a:srgbClr val="FFFFFF"/>
                </a:solidFill>
                <a:latin typeface="Canva Sans"/>
                <a:hlinkClick r:id="rId5" tooltip="https://aws.amazon.com/sagemaker/deploy/"/>
              </a:rPr>
              <a:t>https://aws.amazon.com/sagemaker/deploy/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-2961528" y="4664812"/>
            <a:ext cx="14084399" cy="957375"/>
          </a:xfrm>
          <a:custGeom>
            <a:avLst/>
            <a:gdLst/>
            <a:ahLst/>
            <a:cxnLst/>
            <a:rect l="l" t="t" r="r" b="b"/>
            <a:pathLst>
              <a:path w="14084399" h="957375">
                <a:moveTo>
                  <a:pt x="0" y="0"/>
                </a:moveTo>
                <a:lnTo>
                  <a:pt x="14084399" y="0"/>
                </a:lnTo>
                <a:lnTo>
                  <a:pt x="14084399" y="957376"/>
                </a:lnTo>
                <a:lnTo>
                  <a:pt x="0" y="9573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90551"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3" name="Freeform 3"/>
          <p:cNvSpPr/>
          <p:nvPr/>
        </p:nvSpPr>
        <p:spPr>
          <a:xfrm rot="-10800000" flipH="1">
            <a:off x="16380259" y="8818779"/>
            <a:ext cx="879041" cy="879041"/>
          </a:xfrm>
          <a:custGeom>
            <a:avLst/>
            <a:gdLst/>
            <a:ahLst/>
            <a:cxnLst/>
            <a:rect l="l" t="t" r="r" b="b"/>
            <a:pathLst>
              <a:path w="879041" h="879041">
                <a:moveTo>
                  <a:pt x="879041" y="0"/>
                </a:moveTo>
                <a:lnTo>
                  <a:pt x="0" y="0"/>
                </a:lnTo>
                <a:lnTo>
                  <a:pt x="0" y="879042"/>
                </a:lnTo>
                <a:lnTo>
                  <a:pt x="879041" y="879042"/>
                </a:lnTo>
                <a:lnTo>
                  <a:pt x="87904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4" name="TextBox 4"/>
          <p:cNvSpPr txBox="1"/>
          <p:nvPr/>
        </p:nvSpPr>
        <p:spPr>
          <a:xfrm>
            <a:off x="789440" y="942975"/>
            <a:ext cx="7539839" cy="9433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99"/>
              </a:lnSpc>
            </a:pPr>
            <a:r>
              <a:rPr lang="en-US" sz="2856">
                <a:solidFill>
                  <a:srgbClr val="FFFFFF"/>
                </a:solidFill>
                <a:latin typeface="Poppins"/>
              </a:rPr>
              <a:t>​</a:t>
            </a:r>
          </a:p>
          <a:p>
            <a:pPr marL="616788" lvl="1" indent="-308394">
              <a:lnSpc>
                <a:spcPts val="5713"/>
              </a:lnSpc>
              <a:buAutoNum type="arabicPeriod"/>
            </a:pPr>
            <a:r>
              <a:rPr lang="en-US" sz="2856">
                <a:solidFill>
                  <a:srgbClr val="FFFFFF"/>
                </a:solidFill>
                <a:latin typeface="Poppins"/>
              </a:rPr>
              <a:t> Introduction</a:t>
            </a:r>
          </a:p>
          <a:p>
            <a:pPr marL="616788" lvl="1" indent="-308394">
              <a:lnSpc>
                <a:spcPts val="5713"/>
              </a:lnSpc>
              <a:buAutoNum type="arabicPeriod"/>
            </a:pPr>
            <a:r>
              <a:rPr lang="en-US" sz="2856">
                <a:solidFill>
                  <a:srgbClr val="FFFFFF"/>
                </a:solidFill>
                <a:latin typeface="Poppins"/>
              </a:rPr>
              <a:t> Climate Effect</a:t>
            </a:r>
          </a:p>
          <a:p>
            <a:pPr marL="616788" lvl="1" indent="-308394">
              <a:lnSpc>
                <a:spcPts val="5713"/>
              </a:lnSpc>
              <a:buAutoNum type="arabicPeriod"/>
            </a:pPr>
            <a:r>
              <a:rPr lang="en-US" sz="2856">
                <a:solidFill>
                  <a:srgbClr val="FFFFFF"/>
                </a:solidFill>
                <a:latin typeface="Poppins"/>
              </a:rPr>
              <a:t> Features</a:t>
            </a:r>
          </a:p>
          <a:p>
            <a:pPr marL="616788" lvl="1" indent="-308394">
              <a:lnSpc>
                <a:spcPts val="5713"/>
              </a:lnSpc>
              <a:buAutoNum type="arabicPeriod"/>
            </a:pPr>
            <a:r>
              <a:rPr lang="en-US" sz="2856">
                <a:solidFill>
                  <a:srgbClr val="FFFFFF"/>
                </a:solidFill>
                <a:latin typeface="Poppins"/>
              </a:rPr>
              <a:t> Who can benefit</a:t>
            </a:r>
          </a:p>
          <a:p>
            <a:pPr marL="616788" lvl="1" indent="-308394">
              <a:lnSpc>
                <a:spcPts val="5713"/>
              </a:lnSpc>
              <a:buAutoNum type="arabicPeriod"/>
            </a:pPr>
            <a:r>
              <a:rPr lang="en-US" sz="2856">
                <a:solidFill>
                  <a:srgbClr val="FFFFFF"/>
                </a:solidFill>
                <a:latin typeface="Poppins"/>
              </a:rPr>
              <a:t> How it works</a:t>
            </a:r>
          </a:p>
          <a:p>
            <a:pPr marL="616788" lvl="1" indent="-308394">
              <a:lnSpc>
                <a:spcPts val="5713"/>
              </a:lnSpc>
              <a:buAutoNum type="arabicPeriod"/>
            </a:pPr>
            <a:r>
              <a:rPr lang="en-US" sz="2856">
                <a:solidFill>
                  <a:srgbClr val="FFFFFF"/>
                </a:solidFill>
                <a:latin typeface="Poppins"/>
              </a:rPr>
              <a:t> Reasons to choose</a:t>
            </a:r>
          </a:p>
          <a:p>
            <a:pPr marL="616788" lvl="1" indent="-308394">
              <a:lnSpc>
                <a:spcPts val="5713"/>
              </a:lnSpc>
              <a:buAutoNum type="arabicPeriod"/>
            </a:pPr>
            <a:r>
              <a:rPr lang="en-US" sz="2856">
                <a:solidFill>
                  <a:srgbClr val="FFFFFF"/>
                </a:solidFill>
                <a:latin typeface="Poppins"/>
              </a:rPr>
              <a:t> Pricing</a:t>
            </a:r>
          </a:p>
          <a:p>
            <a:pPr marL="616788" lvl="1" indent="-308394">
              <a:lnSpc>
                <a:spcPts val="5713"/>
              </a:lnSpc>
              <a:buAutoNum type="arabicPeriod"/>
            </a:pPr>
            <a:r>
              <a:rPr lang="en-US" sz="2856">
                <a:solidFill>
                  <a:srgbClr val="FFFFFF"/>
                </a:solidFill>
                <a:latin typeface="Poppins"/>
              </a:rPr>
              <a:t> Call to Action</a:t>
            </a:r>
          </a:p>
          <a:p>
            <a:pPr marL="616788" lvl="1" indent="-308394">
              <a:lnSpc>
                <a:spcPts val="5713"/>
              </a:lnSpc>
              <a:buAutoNum type="arabicPeriod"/>
            </a:pPr>
            <a:r>
              <a:rPr lang="en-US" sz="2856">
                <a:solidFill>
                  <a:srgbClr val="FFFFFF"/>
                </a:solidFill>
                <a:latin typeface="Poppins"/>
              </a:rPr>
              <a:t> Future Enhancement</a:t>
            </a:r>
          </a:p>
          <a:p>
            <a:pPr marL="616788" lvl="1" indent="-308394">
              <a:lnSpc>
                <a:spcPts val="5713"/>
              </a:lnSpc>
              <a:buAutoNum type="arabicPeriod"/>
            </a:pPr>
            <a:r>
              <a:rPr lang="en-US" sz="2856">
                <a:solidFill>
                  <a:srgbClr val="FFFFFF"/>
                </a:solidFill>
                <a:latin typeface="Poppins"/>
              </a:rPr>
              <a:t> Our Team</a:t>
            </a:r>
          </a:p>
          <a:p>
            <a:pPr marL="616788" lvl="1" indent="-308394">
              <a:lnSpc>
                <a:spcPts val="5713"/>
              </a:lnSpc>
              <a:buAutoNum type="arabicPeriod"/>
            </a:pPr>
            <a:r>
              <a:rPr lang="en-US" sz="2856">
                <a:solidFill>
                  <a:srgbClr val="FFFFFF"/>
                </a:solidFill>
                <a:latin typeface="Poppins"/>
              </a:rPr>
              <a:t> Thank You</a:t>
            </a:r>
          </a:p>
          <a:p>
            <a:pPr>
              <a:lnSpc>
                <a:spcPts val="3999"/>
              </a:lnSpc>
            </a:pPr>
            <a:r>
              <a:rPr lang="en-US" sz="2856">
                <a:solidFill>
                  <a:srgbClr val="FFFFFF"/>
                </a:solidFill>
                <a:latin typeface="Poppins"/>
              </a:rPr>
              <a:t>​</a:t>
            </a:r>
          </a:p>
          <a:p>
            <a:pPr>
              <a:lnSpc>
                <a:spcPts val="3999"/>
              </a:lnSpc>
              <a:spcBef>
                <a:spcPct val="0"/>
              </a:spcBef>
            </a:pPr>
            <a:endParaRPr lang="en-US" sz="2856">
              <a:solidFill>
                <a:srgbClr val="FFFFFF"/>
              </a:solidFill>
              <a:latin typeface="Poppins"/>
            </a:endParaRPr>
          </a:p>
        </p:txBody>
      </p:sp>
      <p:sp>
        <p:nvSpPr>
          <p:cNvPr id="5" name="Freeform 5"/>
          <p:cNvSpPr/>
          <p:nvPr/>
        </p:nvSpPr>
        <p:spPr>
          <a:xfrm rot="158488">
            <a:off x="13849790" y="6586398"/>
            <a:ext cx="6819018" cy="6780959"/>
          </a:xfrm>
          <a:custGeom>
            <a:avLst/>
            <a:gdLst/>
            <a:ahLst/>
            <a:cxnLst/>
            <a:rect l="l" t="t" r="r" b="b"/>
            <a:pathLst>
              <a:path w="6819018" h="6780959">
                <a:moveTo>
                  <a:pt x="0" y="0"/>
                </a:moveTo>
                <a:lnTo>
                  <a:pt x="6819018" y="0"/>
                </a:lnTo>
                <a:lnTo>
                  <a:pt x="6819018" y="6780959"/>
                </a:lnTo>
                <a:lnTo>
                  <a:pt x="0" y="678095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6" name="Freeform 6"/>
          <p:cNvSpPr/>
          <p:nvPr/>
        </p:nvSpPr>
        <p:spPr>
          <a:xfrm rot="-128550">
            <a:off x="13186708" y="-3439113"/>
            <a:ext cx="6854114" cy="6878227"/>
          </a:xfrm>
          <a:custGeom>
            <a:avLst/>
            <a:gdLst/>
            <a:ahLst/>
            <a:cxnLst/>
            <a:rect l="l" t="t" r="r" b="b"/>
            <a:pathLst>
              <a:path w="6854114" h="6878227">
                <a:moveTo>
                  <a:pt x="0" y="0"/>
                </a:moveTo>
                <a:lnTo>
                  <a:pt x="6854114" y="0"/>
                </a:lnTo>
                <a:lnTo>
                  <a:pt x="6854114" y="6878226"/>
                </a:lnTo>
                <a:lnTo>
                  <a:pt x="0" y="687822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7" name="Freeform 7"/>
          <p:cNvSpPr/>
          <p:nvPr/>
        </p:nvSpPr>
        <p:spPr>
          <a:xfrm>
            <a:off x="7013641" y="0"/>
            <a:ext cx="11274359" cy="10287000"/>
          </a:xfrm>
          <a:custGeom>
            <a:avLst/>
            <a:gdLst/>
            <a:ahLst/>
            <a:cxnLst/>
            <a:rect l="l" t="t" r="r" b="b"/>
            <a:pathLst>
              <a:path w="11274359" h="10287000">
                <a:moveTo>
                  <a:pt x="0" y="0"/>
                </a:moveTo>
                <a:lnTo>
                  <a:pt x="11274359" y="0"/>
                </a:lnTo>
                <a:lnTo>
                  <a:pt x="1127435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4972" r="-14972"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722065" y="486608"/>
            <a:ext cx="8767671" cy="968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861"/>
              </a:lnSpc>
              <a:spcBef>
                <a:spcPct val="0"/>
              </a:spcBef>
            </a:pPr>
            <a:r>
              <a:rPr lang="en-US" sz="5615">
                <a:solidFill>
                  <a:srgbClr val="FFFFFF"/>
                </a:solidFill>
                <a:latin typeface="Now Bold"/>
              </a:rPr>
              <a:t> Table of Contents</a:t>
            </a: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59186" y="0"/>
            <a:ext cx="6828814" cy="10287000"/>
            <a:chOff x="0" y="0"/>
            <a:chExt cx="1798535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98535" cy="2709333"/>
            </a:xfrm>
            <a:custGeom>
              <a:avLst/>
              <a:gdLst/>
              <a:ahLst/>
              <a:cxnLst/>
              <a:rect l="l" t="t" r="r" b="b"/>
              <a:pathLst>
                <a:path w="1798535" h="2709333">
                  <a:moveTo>
                    <a:pt x="0" y="0"/>
                  </a:moveTo>
                  <a:lnTo>
                    <a:pt x="1798535" y="0"/>
                  </a:lnTo>
                  <a:lnTo>
                    <a:pt x="1798535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F401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98535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214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1459186" y="0"/>
            <a:ext cx="6828814" cy="10287000"/>
          </a:xfrm>
          <a:custGeom>
            <a:avLst/>
            <a:gdLst/>
            <a:ahLst/>
            <a:cxnLst/>
            <a:rect l="l" t="t" r="r" b="b"/>
            <a:pathLst>
              <a:path w="6828813" h="10287000">
                <a:moveTo>
                  <a:pt x="0" y="0"/>
                </a:moveTo>
                <a:lnTo>
                  <a:pt x="6828814" y="0"/>
                </a:lnTo>
                <a:lnTo>
                  <a:pt x="682881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999"/>
            </a:blip>
            <a:stretch>
              <a:fillRect l="-103492" r="-22610"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7" name="Freeform 7"/>
          <p:cNvSpPr/>
          <p:nvPr/>
        </p:nvSpPr>
        <p:spPr>
          <a:xfrm>
            <a:off x="10536156" y="797517"/>
            <a:ext cx="6723144" cy="9924346"/>
          </a:xfrm>
          <a:custGeom>
            <a:avLst/>
            <a:gdLst/>
            <a:ahLst/>
            <a:cxnLst/>
            <a:rect l="l" t="t" r="r" b="b"/>
            <a:pathLst>
              <a:path w="6723144" h="9924346">
                <a:moveTo>
                  <a:pt x="0" y="0"/>
                </a:moveTo>
                <a:lnTo>
                  <a:pt x="6723144" y="0"/>
                </a:lnTo>
                <a:lnTo>
                  <a:pt x="6723144" y="9924345"/>
                </a:lnTo>
                <a:lnTo>
                  <a:pt x="0" y="99243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330" b="-9330"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1190294" y="1237049"/>
            <a:ext cx="6775949" cy="1027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09"/>
              </a:lnSpc>
            </a:pPr>
            <a:r>
              <a:rPr lang="en-US" sz="5935">
                <a:solidFill>
                  <a:srgbClr val="000000"/>
                </a:solidFill>
                <a:latin typeface="Now Heavy"/>
              </a:rPr>
              <a:t>Introduction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72824" y="2922956"/>
            <a:ext cx="8010890" cy="5625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31" lvl="1" indent="-323865">
              <a:lnSpc>
                <a:spcPts val="4140"/>
              </a:lnSpc>
              <a:buFont typeface="Arial"/>
              <a:buChar char="•"/>
            </a:pPr>
            <a:r>
              <a:rPr lang="en-US" sz="3000" spc="294">
                <a:solidFill>
                  <a:srgbClr val="000000"/>
                </a:solidFill>
                <a:latin typeface="Canva Sans Bold"/>
              </a:rPr>
              <a:t>Eco Eye is a ground breaking technology company that offers advanced bird species monitoring system with the help of AI.</a:t>
            </a:r>
          </a:p>
          <a:p>
            <a:pPr>
              <a:lnSpc>
                <a:spcPts val="4140"/>
              </a:lnSpc>
            </a:pPr>
            <a:endParaRPr lang="en-US" sz="3000" spc="294">
              <a:solidFill>
                <a:srgbClr val="000000"/>
              </a:solidFill>
              <a:latin typeface="Canva Sans Bold"/>
            </a:endParaRPr>
          </a:p>
          <a:p>
            <a:pPr marL="647731" lvl="1" indent="-323865">
              <a:lnSpc>
                <a:spcPts val="4140"/>
              </a:lnSpc>
              <a:buFont typeface="Arial"/>
              <a:buChar char="•"/>
            </a:pPr>
            <a:r>
              <a:rPr lang="en-US" sz="3000" spc="294">
                <a:solidFill>
                  <a:srgbClr val="000000"/>
                </a:solidFill>
                <a:latin typeface="Canva Sans Bold"/>
              </a:rPr>
              <a:t>Our solutions Help you track, monitor, and analyze bird species to protect their habitats and protect biodiversity.</a:t>
            </a:r>
          </a:p>
          <a:p>
            <a:pPr>
              <a:lnSpc>
                <a:spcPts val="3174"/>
              </a:lnSpc>
            </a:pPr>
            <a:endParaRPr lang="en-US" sz="3000" spc="294">
              <a:solidFill>
                <a:srgbClr val="000000"/>
              </a:solidFill>
              <a:latin typeface="Canva Sans Bold"/>
            </a:endParaRP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59186" y="0"/>
            <a:ext cx="6828814" cy="10287000"/>
            <a:chOff x="0" y="0"/>
            <a:chExt cx="1798535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98535" cy="2709333"/>
            </a:xfrm>
            <a:custGeom>
              <a:avLst/>
              <a:gdLst/>
              <a:ahLst/>
              <a:cxnLst/>
              <a:rect l="l" t="t" r="r" b="b"/>
              <a:pathLst>
                <a:path w="1798535" h="2709333">
                  <a:moveTo>
                    <a:pt x="0" y="0"/>
                  </a:moveTo>
                  <a:lnTo>
                    <a:pt x="1798535" y="0"/>
                  </a:lnTo>
                  <a:lnTo>
                    <a:pt x="1798535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F401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98535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214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1459186" y="0"/>
            <a:ext cx="6828814" cy="10287000"/>
          </a:xfrm>
          <a:custGeom>
            <a:avLst/>
            <a:gdLst/>
            <a:ahLst/>
            <a:cxnLst/>
            <a:rect l="l" t="t" r="r" b="b"/>
            <a:pathLst>
              <a:path w="6828813" h="10287000">
                <a:moveTo>
                  <a:pt x="0" y="0"/>
                </a:moveTo>
                <a:lnTo>
                  <a:pt x="6828814" y="0"/>
                </a:lnTo>
                <a:lnTo>
                  <a:pt x="682881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999"/>
            </a:blip>
            <a:stretch>
              <a:fillRect l="-103492" r="-22610"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6" name="Freeform 6"/>
          <p:cNvSpPr/>
          <p:nvPr/>
        </p:nvSpPr>
        <p:spPr>
          <a:xfrm>
            <a:off x="16819780" y="8818779"/>
            <a:ext cx="879041" cy="879041"/>
          </a:xfrm>
          <a:custGeom>
            <a:avLst/>
            <a:gdLst/>
            <a:ahLst/>
            <a:cxnLst/>
            <a:rect l="l" t="t" r="r" b="b"/>
            <a:pathLst>
              <a:path w="879041" h="879041">
                <a:moveTo>
                  <a:pt x="0" y="0"/>
                </a:moveTo>
                <a:lnTo>
                  <a:pt x="879042" y="0"/>
                </a:lnTo>
                <a:lnTo>
                  <a:pt x="879042" y="879042"/>
                </a:lnTo>
                <a:lnTo>
                  <a:pt x="0" y="87904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7" name="Freeform 7"/>
          <p:cNvSpPr/>
          <p:nvPr/>
        </p:nvSpPr>
        <p:spPr>
          <a:xfrm>
            <a:off x="9144000" y="1296626"/>
            <a:ext cx="9196743" cy="8926126"/>
          </a:xfrm>
          <a:custGeom>
            <a:avLst/>
            <a:gdLst/>
            <a:ahLst/>
            <a:cxnLst/>
            <a:rect l="l" t="t" r="r" b="b"/>
            <a:pathLst>
              <a:path w="9196743" h="8926126">
                <a:moveTo>
                  <a:pt x="0" y="0"/>
                </a:moveTo>
                <a:lnTo>
                  <a:pt x="9196743" y="0"/>
                </a:lnTo>
                <a:lnTo>
                  <a:pt x="9196743" y="8926127"/>
                </a:lnTo>
                <a:lnTo>
                  <a:pt x="0" y="89261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348" r="-4489" b="-6409"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1190294" y="1237049"/>
            <a:ext cx="6775949" cy="1027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09"/>
              </a:lnSpc>
            </a:pPr>
            <a:r>
              <a:rPr lang="en-US" sz="5935">
                <a:solidFill>
                  <a:srgbClr val="000000"/>
                </a:solidFill>
                <a:latin typeface="Now Heavy"/>
              </a:rPr>
              <a:t>Climate Effect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72824" y="3716812"/>
            <a:ext cx="8010890" cy="51019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31" lvl="1" indent="-323865">
              <a:lnSpc>
                <a:spcPts val="4140"/>
              </a:lnSpc>
              <a:buFont typeface="Arial"/>
              <a:buChar char="•"/>
            </a:pPr>
            <a:r>
              <a:rPr lang="en-US" sz="3000" spc="294">
                <a:solidFill>
                  <a:srgbClr val="000000"/>
                </a:solidFill>
                <a:latin typeface="Canva Sans Bold"/>
              </a:rPr>
              <a:t>Climate Change has significantly impacted bird population and contributed to species decline and extinction.</a:t>
            </a:r>
          </a:p>
          <a:p>
            <a:pPr>
              <a:lnSpc>
                <a:spcPts val="4140"/>
              </a:lnSpc>
            </a:pPr>
            <a:endParaRPr lang="en-US" sz="3000" spc="294">
              <a:solidFill>
                <a:srgbClr val="000000"/>
              </a:solidFill>
              <a:latin typeface="Canva Sans Bold"/>
            </a:endParaRPr>
          </a:p>
          <a:p>
            <a:pPr marL="647731" lvl="1" indent="-323865">
              <a:lnSpc>
                <a:spcPts val="4140"/>
              </a:lnSpc>
              <a:buFont typeface="Arial"/>
              <a:buChar char="•"/>
            </a:pPr>
            <a:r>
              <a:rPr lang="en-US" sz="3000" spc="294">
                <a:solidFill>
                  <a:srgbClr val="000000"/>
                </a:solidFill>
                <a:latin typeface="Canva Sans Bold"/>
              </a:rPr>
              <a:t>For Example: rising temperature alter habitat suitability, affected breeding, nesting, and migration patterns.</a:t>
            </a:r>
          </a:p>
          <a:p>
            <a:pPr>
              <a:lnSpc>
                <a:spcPts val="3174"/>
              </a:lnSpc>
            </a:pPr>
            <a:endParaRPr lang="en-US" sz="3000" spc="294">
              <a:solidFill>
                <a:srgbClr val="000000"/>
              </a:solidFill>
              <a:latin typeface="Canva Sans Bold"/>
            </a:endParaRP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71163"/>
            <a:ext cx="8830508" cy="11044377"/>
            <a:chOff x="0" y="0"/>
            <a:chExt cx="2325731" cy="290880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25731" cy="2908807"/>
            </a:xfrm>
            <a:custGeom>
              <a:avLst/>
              <a:gdLst/>
              <a:ahLst/>
              <a:cxnLst/>
              <a:rect l="l" t="t" r="r" b="b"/>
              <a:pathLst>
                <a:path w="2325731" h="2908807">
                  <a:moveTo>
                    <a:pt x="0" y="0"/>
                  </a:moveTo>
                  <a:lnTo>
                    <a:pt x="2325731" y="0"/>
                  </a:lnTo>
                  <a:lnTo>
                    <a:pt x="2325731" y="2908807"/>
                  </a:lnTo>
                  <a:lnTo>
                    <a:pt x="0" y="2908807"/>
                  </a:lnTo>
                  <a:close/>
                </a:path>
              </a:pathLst>
            </a:custGeom>
            <a:solidFill>
              <a:srgbClr val="0F401F"/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325731" cy="29564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-1158700"/>
            <a:ext cx="8832309" cy="10287000"/>
          </a:xfrm>
          <a:custGeom>
            <a:avLst/>
            <a:gdLst/>
            <a:ahLst/>
            <a:cxnLst/>
            <a:rect l="l" t="t" r="r" b="b"/>
            <a:pathLst>
              <a:path w="8832309" h="10287000">
                <a:moveTo>
                  <a:pt x="0" y="0"/>
                </a:moveTo>
                <a:lnTo>
                  <a:pt x="8832309" y="0"/>
                </a:lnTo>
                <a:lnTo>
                  <a:pt x="883230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7000"/>
            </a:blip>
            <a:stretch>
              <a:fillRect l="-84407" t="-2743" b="-2743"/>
            </a:stretch>
          </a:blipFill>
        </p:spPr>
        <p:txBody>
          <a:bodyPr/>
          <a:lstStyle/>
          <a:p>
            <a:endParaRPr/>
          </a:p>
        </p:txBody>
      </p:sp>
      <p:grpSp>
        <p:nvGrpSpPr>
          <p:cNvPr id="6" name="Group 6"/>
          <p:cNvGrpSpPr/>
          <p:nvPr/>
        </p:nvGrpSpPr>
        <p:grpSpPr>
          <a:xfrm>
            <a:off x="2042974" y="2705241"/>
            <a:ext cx="1450301" cy="145030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05732"/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55575"/>
              <a:ext cx="7112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042974" y="4757605"/>
            <a:ext cx="1450301" cy="145030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05732"/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55575"/>
              <a:ext cx="7112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042974" y="6809333"/>
            <a:ext cx="1450301" cy="1450301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05732"/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55575"/>
              <a:ext cx="7112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749787" y="4224963"/>
            <a:ext cx="8194014" cy="811053"/>
          </a:xfrm>
          <a:custGeom>
            <a:avLst/>
            <a:gdLst/>
            <a:ahLst/>
            <a:cxnLst/>
            <a:rect l="l" t="t" r="r" b="b"/>
            <a:pathLst>
              <a:path w="8194014" h="811053">
                <a:moveTo>
                  <a:pt x="0" y="0"/>
                </a:moveTo>
                <a:lnTo>
                  <a:pt x="8194014" y="0"/>
                </a:lnTo>
                <a:lnTo>
                  <a:pt x="8194014" y="811053"/>
                </a:lnTo>
                <a:lnTo>
                  <a:pt x="0" y="8110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9533"/>
            </a:stretch>
          </a:blipFill>
        </p:spPr>
        <p:txBody>
          <a:bodyPr/>
          <a:lstStyle/>
          <a:p>
            <a:endParaRPr/>
          </a:p>
        </p:txBody>
      </p:sp>
      <p:grpSp>
        <p:nvGrpSpPr>
          <p:cNvPr id="16" name="Group 16"/>
          <p:cNvGrpSpPr/>
          <p:nvPr/>
        </p:nvGrpSpPr>
        <p:grpSpPr>
          <a:xfrm>
            <a:off x="1830804" y="2110668"/>
            <a:ext cx="8031980" cy="850226"/>
            <a:chOff x="0" y="0"/>
            <a:chExt cx="2230417" cy="236101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30417" cy="236101"/>
            </a:xfrm>
            <a:custGeom>
              <a:avLst/>
              <a:gdLst/>
              <a:ahLst/>
              <a:cxnLst/>
              <a:rect l="l" t="t" r="r" b="b"/>
              <a:pathLst>
                <a:path w="2230417" h="236101">
                  <a:moveTo>
                    <a:pt x="18314" y="0"/>
                  </a:moveTo>
                  <a:lnTo>
                    <a:pt x="2212103" y="0"/>
                  </a:lnTo>
                  <a:cubicBezTo>
                    <a:pt x="2216960" y="0"/>
                    <a:pt x="2221618" y="1929"/>
                    <a:pt x="2225053" y="5364"/>
                  </a:cubicBezTo>
                  <a:cubicBezTo>
                    <a:pt x="2228487" y="8799"/>
                    <a:pt x="2230417" y="13457"/>
                    <a:pt x="2230417" y="18314"/>
                  </a:cubicBezTo>
                  <a:lnTo>
                    <a:pt x="2230417" y="217787"/>
                  </a:lnTo>
                  <a:cubicBezTo>
                    <a:pt x="2230417" y="227902"/>
                    <a:pt x="2222218" y="236101"/>
                    <a:pt x="2212103" y="236101"/>
                  </a:cubicBezTo>
                  <a:lnTo>
                    <a:pt x="18314" y="236101"/>
                  </a:lnTo>
                  <a:cubicBezTo>
                    <a:pt x="8199" y="236101"/>
                    <a:pt x="0" y="227902"/>
                    <a:pt x="0" y="217787"/>
                  </a:cubicBezTo>
                  <a:lnTo>
                    <a:pt x="0" y="18314"/>
                  </a:lnTo>
                  <a:cubicBezTo>
                    <a:pt x="0" y="8199"/>
                    <a:pt x="8199" y="0"/>
                    <a:pt x="18314" y="0"/>
                  </a:cubicBezTo>
                  <a:close/>
                </a:path>
              </a:pathLst>
            </a:custGeom>
            <a:solidFill>
              <a:srgbClr val="0F401F"/>
            </a:solidFill>
            <a:ln w="19050" cap="sq">
              <a:solidFill>
                <a:srgbClr val="FFFFFE"/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2230417" cy="2837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601106" y="2254928"/>
            <a:ext cx="705966" cy="705966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F401F"/>
            </a:solidFill>
            <a:ln w="19050" cap="sq">
              <a:solidFill>
                <a:srgbClr val="FFFFFE"/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r>
                <a:rPr lang="en-US" sz="2329" spc="228">
                  <a:solidFill>
                    <a:srgbClr val="FFFFFF"/>
                  </a:solidFill>
                  <a:latin typeface="Canva Sans Bold"/>
                </a:rPr>
                <a:t>01</a:t>
              </a:r>
            </a:p>
          </p:txBody>
        </p:sp>
      </p:grpSp>
      <p:sp>
        <p:nvSpPr>
          <p:cNvPr id="22" name="Freeform 22"/>
          <p:cNvSpPr/>
          <p:nvPr/>
        </p:nvSpPr>
        <p:spPr>
          <a:xfrm>
            <a:off x="1749787" y="6271506"/>
            <a:ext cx="8194014" cy="811053"/>
          </a:xfrm>
          <a:custGeom>
            <a:avLst/>
            <a:gdLst/>
            <a:ahLst/>
            <a:cxnLst/>
            <a:rect l="l" t="t" r="r" b="b"/>
            <a:pathLst>
              <a:path w="8194014" h="811053">
                <a:moveTo>
                  <a:pt x="0" y="0"/>
                </a:moveTo>
                <a:lnTo>
                  <a:pt x="8194014" y="0"/>
                </a:lnTo>
                <a:lnTo>
                  <a:pt x="8194014" y="811052"/>
                </a:lnTo>
                <a:lnTo>
                  <a:pt x="0" y="8110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9533"/>
            </a:stretch>
          </a:blipFill>
        </p:spPr>
        <p:txBody>
          <a:bodyPr/>
          <a:lstStyle/>
          <a:p>
            <a:endParaRPr/>
          </a:p>
        </p:txBody>
      </p:sp>
      <p:grpSp>
        <p:nvGrpSpPr>
          <p:cNvPr id="23" name="Group 23"/>
          <p:cNvGrpSpPr/>
          <p:nvPr/>
        </p:nvGrpSpPr>
        <p:grpSpPr>
          <a:xfrm>
            <a:off x="1911821" y="3574996"/>
            <a:ext cx="8031980" cy="819608"/>
            <a:chOff x="0" y="0"/>
            <a:chExt cx="2230417" cy="227599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2230417" cy="227599"/>
            </a:xfrm>
            <a:custGeom>
              <a:avLst/>
              <a:gdLst/>
              <a:ahLst/>
              <a:cxnLst/>
              <a:rect l="l" t="t" r="r" b="b"/>
              <a:pathLst>
                <a:path w="2230417" h="227599">
                  <a:moveTo>
                    <a:pt x="18314" y="0"/>
                  </a:moveTo>
                  <a:lnTo>
                    <a:pt x="2212103" y="0"/>
                  </a:lnTo>
                  <a:cubicBezTo>
                    <a:pt x="2216960" y="0"/>
                    <a:pt x="2221618" y="1929"/>
                    <a:pt x="2225053" y="5364"/>
                  </a:cubicBezTo>
                  <a:cubicBezTo>
                    <a:pt x="2228487" y="8799"/>
                    <a:pt x="2230417" y="13457"/>
                    <a:pt x="2230417" y="18314"/>
                  </a:cubicBezTo>
                  <a:lnTo>
                    <a:pt x="2230417" y="209285"/>
                  </a:lnTo>
                  <a:cubicBezTo>
                    <a:pt x="2230417" y="219399"/>
                    <a:pt x="2222218" y="227599"/>
                    <a:pt x="2212103" y="227599"/>
                  </a:cubicBezTo>
                  <a:lnTo>
                    <a:pt x="18314" y="227599"/>
                  </a:lnTo>
                  <a:cubicBezTo>
                    <a:pt x="8199" y="227599"/>
                    <a:pt x="0" y="219399"/>
                    <a:pt x="0" y="209285"/>
                  </a:cubicBezTo>
                  <a:lnTo>
                    <a:pt x="0" y="18314"/>
                  </a:lnTo>
                  <a:cubicBezTo>
                    <a:pt x="0" y="8199"/>
                    <a:pt x="8199" y="0"/>
                    <a:pt x="18314" y="0"/>
                  </a:cubicBezTo>
                  <a:close/>
                </a:path>
              </a:pathLst>
            </a:custGeom>
            <a:solidFill>
              <a:srgbClr val="0F401F"/>
            </a:solidFill>
            <a:ln w="19050" cap="sq">
              <a:solidFill>
                <a:srgbClr val="FFFFFE"/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47625"/>
              <a:ext cx="2230417" cy="2752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650512" y="3688637"/>
            <a:ext cx="705966" cy="705966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F401F"/>
            </a:solidFill>
            <a:ln w="19050" cap="sq">
              <a:solidFill>
                <a:srgbClr val="FFFFFE"/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r>
                <a:rPr lang="en-US" sz="2329" spc="228">
                  <a:solidFill>
                    <a:srgbClr val="FFFFFF"/>
                  </a:solidFill>
                  <a:latin typeface="Canva Sans Bold"/>
                </a:rPr>
                <a:t>02</a:t>
              </a:r>
            </a:p>
          </p:txBody>
        </p:sp>
      </p:grpSp>
      <p:sp>
        <p:nvSpPr>
          <p:cNvPr id="29" name="Freeform 29"/>
          <p:cNvSpPr/>
          <p:nvPr/>
        </p:nvSpPr>
        <p:spPr>
          <a:xfrm>
            <a:off x="1749787" y="8317247"/>
            <a:ext cx="8194014" cy="811053"/>
          </a:xfrm>
          <a:custGeom>
            <a:avLst/>
            <a:gdLst/>
            <a:ahLst/>
            <a:cxnLst/>
            <a:rect l="l" t="t" r="r" b="b"/>
            <a:pathLst>
              <a:path w="8194014" h="811053">
                <a:moveTo>
                  <a:pt x="0" y="0"/>
                </a:moveTo>
                <a:lnTo>
                  <a:pt x="8194014" y="0"/>
                </a:lnTo>
                <a:lnTo>
                  <a:pt x="8194014" y="811053"/>
                </a:lnTo>
                <a:lnTo>
                  <a:pt x="0" y="8110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9533"/>
            </a:stretch>
          </a:blipFill>
        </p:spPr>
        <p:txBody>
          <a:bodyPr/>
          <a:lstStyle/>
          <a:p>
            <a:endParaRPr/>
          </a:p>
        </p:txBody>
      </p:sp>
      <p:grpSp>
        <p:nvGrpSpPr>
          <p:cNvPr id="30" name="Group 30"/>
          <p:cNvGrpSpPr/>
          <p:nvPr/>
        </p:nvGrpSpPr>
        <p:grpSpPr>
          <a:xfrm>
            <a:off x="1911821" y="4956651"/>
            <a:ext cx="8031980" cy="706800"/>
            <a:chOff x="0" y="0"/>
            <a:chExt cx="2230417" cy="196273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2230417" cy="196273"/>
            </a:xfrm>
            <a:custGeom>
              <a:avLst/>
              <a:gdLst/>
              <a:ahLst/>
              <a:cxnLst/>
              <a:rect l="l" t="t" r="r" b="b"/>
              <a:pathLst>
                <a:path w="2230417" h="196273">
                  <a:moveTo>
                    <a:pt x="18314" y="0"/>
                  </a:moveTo>
                  <a:lnTo>
                    <a:pt x="2212103" y="0"/>
                  </a:lnTo>
                  <a:cubicBezTo>
                    <a:pt x="2216960" y="0"/>
                    <a:pt x="2221618" y="1929"/>
                    <a:pt x="2225053" y="5364"/>
                  </a:cubicBezTo>
                  <a:cubicBezTo>
                    <a:pt x="2228487" y="8799"/>
                    <a:pt x="2230417" y="13457"/>
                    <a:pt x="2230417" y="18314"/>
                  </a:cubicBezTo>
                  <a:lnTo>
                    <a:pt x="2230417" y="177959"/>
                  </a:lnTo>
                  <a:cubicBezTo>
                    <a:pt x="2230417" y="182816"/>
                    <a:pt x="2228487" y="187474"/>
                    <a:pt x="2225053" y="190909"/>
                  </a:cubicBezTo>
                  <a:cubicBezTo>
                    <a:pt x="2221618" y="194343"/>
                    <a:pt x="2216960" y="196273"/>
                    <a:pt x="2212103" y="196273"/>
                  </a:cubicBezTo>
                  <a:lnTo>
                    <a:pt x="18314" y="196273"/>
                  </a:lnTo>
                  <a:cubicBezTo>
                    <a:pt x="8199" y="196273"/>
                    <a:pt x="0" y="188073"/>
                    <a:pt x="0" y="177959"/>
                  </a:cubicBezTo>
                  <a:lnTo>
                    <a:pt x="0" y="18314"/>
                  </a:lnTo>
                  <a:cubicBezTo>
                    <a:pt x="0" y="8199"/>
                    <a:pt x="8199" y="0"/>
                    <a:pt x="18314" y="0"/>
                  </a:cubicBezTo>
                  <a:close/>
                </a:path>
              </a:pathLst>
            </a:custGeom>
            <a:solidFill>
              <a:srgbClr val="0F401F"/>
            </a:solidFill>
            <a:ln w="19050" cap="sq">
              <a:solidFill>
                <a:srgbClr val="FFFFFE"/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47625"/>
              <a:ext cx="2230417" cy="2438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650512" y="5036016"/>
            <a:ext cx="705966" cy="705966"/>
            <a:chOff x="0" y="0"/>
            <a:chExt cx="812800" cy="8128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F401F"/>
            </a:solidFill>
            <a:ln w="19050" cap="sq">
              <a:solidFill>
                <a:srgbClr val="FFFFFE"/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r>
                <a:rPr lang="en-US" sz="2329" spc="228">
                  <a:solidFill>
                    <a:srgbClr val="FFFFFF"/>
                  </a:solidFill>
                  <a:latin typeface="Canva Sans Bold"/>
                </a:rPr>
                <a:t>03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911821" y="6298883"/>
            <a:ext cx="8031980" cy="788750"/>
            <a:chOff x="0" y="0"/>
            <a:chExt cx="2230417" cy="21903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2230417" cy="219030"/>
            </a:xfrm>
            <a:custGeom>
              <a:avLst/>
              <a:gdLst/>
              <a:ahLst/>
              <a:cxnLst/>
              <a:rect l="l" t="t" r="r" b="b"/>
              <a:pathLst>
                <a:path w="2230417" h="219030">
                  <a:moveTo>
                    <a:pt x="18314" y="0"/>
                  </a:moveTo>
                  <a:lnTo>
                    <a:pt x="2212103" y="0"/>
                  </a:lnTo>
                  <a:cubicBezTo>
                    <a:pt x="2216960" y="0"/>
                    <a:pt x="2221618" y="1929"/>
                    <a:pt x="2225053" y="5364"/>
                  </a:cubicBezTo>
                  <a:cubicBezTo>
                    <a:pt x="2228487" y="8799"/>
                    <a:pt x="2230417" y="13457"/>
                    <a:pt x="2230417" y="18314"/>
                  </a:cubicBezTo>
                  <a:lnTo>
                    <a:pt x="2230417" y="200716"/>
                  </a:lnTo>
                  <a:cubicBezTo>
                    <a:pt x="2230417" y="210830"/>
                    <a:pt x="2222218" y="219030"/>
                    <a:pt x="2212103" y="219030"/>
                  </a:cubicBezTo>
                  <a:lnTo>
                    <a:pt x="18314" y="219030"/>
                  </a:lnTo>
                  <a:cubicBezTo>
                    <a:pt x="8199" y="219030"/>
                    <a:pt x="0" y="210830"/>
                    <a:pt x="0" y="200716"/>
                  </a:cubicBezTo>
                  <a:lnTo>
                    <a:pt x="0" y="18314"/>
                  </a:lnTo>
                  <a:cubicBezTo>
                    <a:pt x="0" y="8199"/>
                    <a:pt x="8199" y="0"/>
                    <a:pt x="18314" y="0"/>
                  </a:cubicBezTo>
                  <a:close/>
                </a:path>
              </a:pathLst>
            </a:custGeom>
            <a:solidFill>
              <a:srgbClr val="0F401F"/>
            </a:solidFill>
            <a:ln w="19050" cap="sq">
              <a:solidFill>
                <a:srgbClr val="FFFFFE"/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-47625"/>
              <a:ext cx="2230417" cy="2666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601106" y="6390053"/>
            <a:ext cx="705966" cy="705966"/>
            <a:chOff x="0" y="0"/>
            <a:chExt cx="812800" cy="8128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F401F"/>
            </a:solidFill>
            <a:ln w="19050" cap="sq">
              <a:solidFill>
                <a:srgbClr val="FFFFFE"/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r>
                <a:rPr lang="en-US" sz="2329" spc="228">
                  <a:solidFill>
                    <a:srgbClr val="FFFFFF"/>
                  </a:solidFill>
                  <a:latin typeface="Canva Sans Bold"/>
                </a:rPr>
                <a:t>04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973816" y="7696094"/>
            <a:ext cx="8031980" cy="816330"/>
            <a:chOff x="0" y="0"/>
            <a:chExt cx="2230417" cy="226688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2230417" cy="226688"/>
            </a:xfrm>
            <a:custGeom>
              <a:avLst/>
              <a:gdLst/>
              <a:ahLst/>
              <a:cxnLst/>
              <a:rect l="l" t="t" r="r" b="b"/>
              <a:pathLst>
                <a:path w="2230417" h="226688">
                  <a:moveTo>
                    <a:pt x="18314" y="0"/>
                  </a:moveTo>
                  <a:lnTo>
                    <a:pt x="2212103" y="0"/>
                  </a:lnTo>
                  <a:cubicBezTo>
                    <a:pt x="2216960" y="0"/>
                    <a:pt x="2221618" y="1929"/>
                    <a:pt x="2225053" y="5364"/>
                  </a:cubicBezTo>
                  <a:cubicBezTo>
                    <a:pt x="2228487" y="8799"/>
                    <a:pt x="2230417" y="13457"/>
                    <a:pt x="2230417" y="18314"/>
                  </a:cubicBezTo>
                  <a:lnTo>
                    <a:pt x="2230417" y="208374"/>
                  </a:lnTo>
                  <a:cubicBezTo>
                    <a:pt x="2230417" y="218489"/>
                    <a:pt x="2222218" y="226688"/>
                    <a:pt x="2212103" y="226688"/>
                  </a:cubicBezTo>
                  <a:lnTo>
                    <a:pt x="18314" y="226688"/>
                  </a:lnTo>
                  <a:cubicBezTo>
                    <a:pt x="13457" y="226688"/>
                    <a:pt x="8799" y="224759"/>
                    <a:pt x="5364" y="221324"/>
                  </a:cubicBezTo>
                  <a:cubicBezTo>
                    <a:pt x="1929" y="217890"/>
                    <a:pt x="0" y="213232"/>
                    <a:pt x="0" y="208374"/>
                  </a:cubicBezTo>
                  <a:lnTo>
                    <a:pt x="0" y="18314"/>
                  </a:lnTo>
                  <a:cubicBezTo>
                    <a:pt x="0" y="8199"/>
                    <a:pt x="8199" y="0"/>
                    <a:pt x="18314" y="0"/>
                  </a:cubicBezTo>
                  <a:close/>
                </a:path>
              </a:pathLst>
            </a:custGeom>
            <a:solidFill>
              <a:srgbClr val="0F401F"/>
            </a:solidFill>
            <a:ln w="19050" cap="sq">
              <a:solidFill>
                <a:srgbClr val="FFFFFE"/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0" y="-47625"/>
              <a:ext cx="2230417" cy="2743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650512" y="7906651"/>
            <a:ext cx="705966" cy="705966"/>
            <a:chOff x="0" y="0"/>
            <a:chExt cx="812800" cy="812800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F401F"/>
            </a:solidFill>
            <a:ln w="19050" cap="sq">
              <a:solidFill>
                <a:srgbClr val="FFFFFE"/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r>
                <a:rPr lang="en-US" sz="2329" spc="228">
                  <a:solidFill>
                    <a:srgbClr val="FFFFFF"/>
                  </a:solidFill>
                  <a:latin typeface="Canva Sans Bold"/>
                </a:rPr>
                <a:t>05</a:t>
              </a:r>
            </a:p>
          </p:txBody>
        </p:sp>
      </p:grpSp>
      <p:sp>
        <p:nvSpPr>
          <p:cNvPr id="48" name="Freeform 48"/>
          <p:cNvSpPr/>
          <p:nvPr/>
        </p:nvSpPr>
        <p:spPr>
          <a:xfrm>
            <a:off x="9951366" y="-217404"/>
            <a:ext cx="6833092" cy="6833092"/>
          </a:xfrm>
          <a:custGeom>
            <a:avLst/>
            <a:gdLst/>
            <a:ahLst/>
            <a:cxnLst/>
            <a:rect l="l" t="t" r="r" b="b"/>
            <a:pathLst>
              <a:path w="6833092" h="6833092">
                <a:moveTo>
                  <a:pt x="0" y="0"/>
                </a:moveTo>
                <a:lnTo>
                  <a:pt x="6833093" y="0"/>
                </a:lnTo>
                <a:lnTo>
                  <a:pt x="6833093" y="6833092"/>
                </a:lnTo>
                <a:lnTo>
                  <a:pt x="0" y="68330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grpSp>
        <p:nvGrpSpPr>
          <p:cNvPr id="49" name="Group 49"/>
          <p:cNvGrpSpPr/>
          <p:nvPr/>
        </p:nvGrpSpPr>
        <p:grpSpPr>
          <a:xfrm rot="-676356">
            <a:off x="10991776" y="647281"/>
            <a:ext cx="4833842" cy="4828397"/>
            <a:chOff x="0" y="0"/>
            <a:chExt cx="876723" cy="875736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876723" cy="875736"/>
            </a:xfrm>
            <a:custGeom>
              <a:avLst/>
              <a:gdLst/>
              <a:ahLst/>
              <a:cxnLst/>
              <a:rect l="l" t="t" r="r" b="b"/>
              <a:pathLst>
                <a:path w="876723" h="875736">
                  <a:moveTo>
                    <a:pt x="0" y="0"/>
                  </a:moveTo>
                  <a:lnTo>
                    <a:pt x="876723" y="0"/>
                  </a:lnTo>
                  <a:lnTo>
                    <a:pt x="876723" y="875736"/>
                  </a:lnTo>
                  <a:lnTo>
                    <a:pt x="0" y="875736"/>
                  </a:lnTo>
                  <a:close/>
                </a:path>
              </a:pathLst>
            </a:custGeom>
            <a:blipFill>
              <a:blip r:embed="rId5"/>
              <a:stretch>
                <a:fillRect l="-7" r="-7"/>
              </a:stretch>
            </a:blipFill>
          </p:spPr>
          <p:txBody>
            <a:bodyPr/>
            <a:lstStyle/>
            <a:p>
              <a:endParaRPr/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768125" y="7925593"/>
            <a:ext cx="7285579" cy="460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05"/>
              </a:lnSpc>
            </a:pPr>
            <a:r>
              <a:rPr lang="en-US" sz="2757" spc="270">
                <a:solidFill>
                  <a:srgbClr val="FFFFFE"/>
                </a:solidFill>
                <a:latin typeface="Canva Sans Bold"/>
              </a:rPr>
              <a:t>User-Friendly Interface.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2768125" y="6476173"/>
            <a:ext cx="7285579" cy="460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05"/>
              </a:lnSpc>
            </a:pPr>
            <a:r>
              <a:rPr lang="en-US" sz="2757" spc="270">
                <a:solidFill>
                  <a:srgbClr val="FFFFFE"/>
                </a:solidFill>
                <a:latin typeface="Canva Sans Bold"/>
              </a:rPr>
              <a:t>Real-Time Data Collection.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2307072" y="509031"/>
            <a:ext cx="4754336" cy="9345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638"/>
              </a:lnSpc>
              <a:spcBef>
                <a:spcPct val="0"/>
              </a:spcBef>
            </a:pPr>
            <a:r>
              <a:rPr lang="en-US" sz="5456" spc="147">
                <a:solidFill>
                  <a:srgbClr val="FFFFFE"/>
                </a:solidFill>
                <a:latin typeface="Now Bold"/>
              </a:rPr>
              <a:t>Features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2835612" y="2318697"/>
            <a:ext cx="6308388" cy="460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05"/>
              </a:lnSpc>
            </a:pPr>
            <a:r>
              <a:rPr lang="en-US" sz="2757" spc="270" dirty="0" err="1">
                <a:solidFill>
                  <a:srgbClr val="FFFFFE"/>
                </a:solidFill>
                <a:latin typeface="Canva Sans Bold"/>
              </a:rPr>
              <a:t>Acurate</a:t>
            </a:r>
            <a:r>
              <a:rPr lang="en-US" sz="2757" spc="270" dirty="0">
                <a:solidFill>
                  <a:srgbClr val="FFFFFE"/>
                </a:solidFill>
                <a:latin typeface="Canva Sans Bold"/>
              </a:rPr>
              <a:t> Bird Identification.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2768125" y="3838419"/>
            <a:ext cx="7285579" cy="460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05"/>
              </a:lnSpc>
            </a:pPr>
            <a:r>
              <a:rPr lang="en-US" sz="2757" spc="270">
                <a:solidFill>
                  <a:srgbClr val="FFFFFE"/>
                </a:solidFill>
                <a:latin typeface="Canva Sans Bold"/>
              </a:rPr>
              <a:t>Acurate Migration Tracking.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2768125" y="5178995"/>
            <a:ext cx="7285579" cy="460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05"/>
              </a:lnSpc>
            </a:pPr>
            <a:r>
              <a:rPr lang="en-US" sz="2757" spc="270">
                <a:solidFill>
                  <a:srgbClr val="FFFFFE"/>
                </a:solidFill>
                <a:latin typeface="Canva Sans Bold"/>
              </a:rPr>
              <a:t>Real-Time Prediction.</a:t>
            </a:r>
          </a:p>
        </p:txBody>
      </p:sp>
      <p:grpSp>
        <p:nvGrpSpPr>
          <p:cNvPr id="57" name="Group 57"/>
          <p:cNvGrpSpPr>
            <a:grpSpLocks noChangeAspect="1"/>
          </p:cNvGrpSpPr>
          <p:nvPr/>
        </p:nvGrpSpPr>
        <p:grpSpPr>
          <a:xfrm>
            <a:off x="12837644" y="5036016"/>
            <a:ext cx="5450356" cy="5450356"/>
            <a:chOff x="0" y="0"/>
            <a:chExt cx="6350000" cy="6350000"/>
          </a:xfrm>
        </p:grpSpPr>
        <p:sp>
          <p:nvSpPr>
            <p:cNvPr id="58" name="Freeform 58"/>
            <p:cNvSpPr/>
            <p:nvPr/>
          </p:nvSpPr>
          <p:spPr>
            <a:xfrm>
              <a:off x="0" y="0"/>
              <a:ext cx="6350000" cy="6347460"/>
            </a:xfrm>
            <a:custGeom>
              <a:avLst/>
              <a:gdLst/>
              <a:ahLst/>
              <a:cxnLst/>
              <a:rect l="l" t="t" r="r" b="b"/>
              <a:pathLst>
                <a:path w="6350000" h="6347460">
                  <a:moveTo>
                    <a:pt x="6350000" y="532130"/>
                  </a:moveTo>
                  <a:cubicBezTo>
                    <a:pt x="6350000" y="463550"/>
                    <a:pt x="6315710" y="402590"/>
                    <a:pt x="6263640" y="367030"/>
                  </a:cubicBezTo>
                  <a:cubicBezTo>
                    <a:pt x="6273800" y="360680"/>
                    <a:pt x="6282690" y="353060"/>
                    <a:pt x="6290310" y="344170"/>
                  </a:cubicBezTo>
                  <a:cubicBezTo>
                    <a:pt x="6328410" y="306070"/>
                    <a:pt x="6350000" y="255270"/>
                    <a:pt x="6350000" y="201930"/>
                  </a:cubicBezTo>
                  <a:cubicBezTo>
                    <a:pt x="6350000" y="148590"/>
                    <a:pt x="6328410" y="96520"/>
                    <a:pt x="6290310" y="59690"/>
                  </a:cubicBezTo>
                  <a:cubicBezTo>
                    <a:pt x="6252210" y="21590"/>
                    <a:pt x="6200140" y="0"/>
                    <a:pt x="6148070" y="0"/>
                  </a:cubicBezTo>
                  <a:cubicBezTo>
                    <a:pt x="6094730" y="0"/>
                    <a:pt x="6042660" y="21590"/>
                    <a:pt x="6005830" y="59690"/>
                  </a:cubicBezTo>
                  <a:cubicBezTo>
                    <a:pt x="5996940" y="68580"/>
                    <a:pt x="5990590" y="77470"/>
                    <a:pt x="5982970" y="86360"/>
                  </a:cubicBezTo>
                  <a:cubicBezTo>
                    <a:pt x="5946140" y="34290"/>
                    <a:pt x="5886450" y="0"/>
                    <a:pt x="5817870" y="0"/>
                  </a:cubicBezTo>
                  <a:cubicBezTo>
                    <a:pt x="5749290" y="0"/>
                    <a:pt x="5689600" y="34290"/>
                    <a:pt x="5652770" y="86360"/>
                  </a:cubicBezTo>
                  <a:cubicBezTo>
                    <a:pt x="5615940" y="34290"/>
                    <a:pt x="5556250" y="0"/>
                    <a:pt x="5487670" y="0"/>
                  </a:cubicBezTo>
                  <a:cubicBezTo>
                    <a:pt x="5419090" y="0"/>
                    <a:pt x="5359400" y="34290"/>
                    <a:pt x="5322570" y="86360"/>
                  </a:cubicBezTo>
                  <a:cubicBezTo>
                    <a:pt x="5285740" y="34290"/>
                    <a:pt x="5226050" y="0"/>
                    <a:pt x="5157470" y="0"/>
                  </a:cubicBezTo>
                  <a:cubicBezTo>
                    <a:pt x="5088890" y="0"/>
                    <a:pt x="5027930" y="34290"/>
                    <a:pt x="4992370" y="86360"/>
                  </a:cubicBezTo>
                  <a:cubicBezTo>
                    <a:pt x="4955540" y="34290"/>
                    <a:pt x="4894580" y="0"/>
                    <a:pt x="4827270" y="0"/>
                  </a:cubicBezTo>
                  <a:cubicBezTo>
                    <a:pt x="4758690" y="0"/>
                    <a:pt x="4699000" y="34290"/>
                    <a:pt x="4662170" y="86360"/>
                  </a:cubicBezTo>
                  <a:cubicBezTo>
                    <a:pt x="4625340" y="34290"/>
                    <a:pt x="4565650" y="0"/>
                    <a:pt x="4497070" y="0"/>
                  </a:cubicBezTo>
                  <a:cubicBezTo>
                    <a:pt x="4428490" y="0"/>
                    <a:pt x="4368800" y="34290"/>
                    <a:pt x="4331970" y="86360"/>
                  </a:cubicBezTo>
                  <a:cubicBezTo>
                    <a:pt x="4295140" y="34290"/>
                    <a:pt x="4235450" y="0"/>
                    <a:pt x="4166870" y="0"/>
                  </a:cubicBezTo>
                  <a:cubicBezTo>
                    <a:pt x="4098290" y="0"/>
                    <a:pt x="4038600" y="34290"/>
                    <a:pt x="4001770" y="86360"/>
                  </a:cubicBezTo>
                  <a:cubicBezTo>
                    <a:pt x="3964940" y="34290"/>
                    <a:pt x="3903980" y="0"/>
                    <a:pt x="3836670" y="0"/>
                  </a:cubicBezTo>
                  <a:cubicBezTo>
                    <a:pt x="3768090" y="0"/>
                    <a:pt x="3707130" y="34290"/>
                    <a:pt x="3671570" y="86360"/>
                  </a:cubicBezTo>
                  <a:cubicBezTo>
                    <a:pt x="3634740" y="34290"/>
                    <a:pt x="3575050" y="0"/>
                    <a:pt x="3506470" y="0"/>
                  </a:cubicBezTo>
                  <a:cubicBezTo>
                    <a:pt x="3437890" y="0"/>
                    <a:pt x="3378200" y="34290"/>
                    <a:pt x="3341370" y="86360"/>
                  </a:cubicBezTo>
                  <a:cubicBezTo>
                    <a:pt x="3304540" y="34290"/>
                    <a:pt x="3244850" y="0"/>
                    <a:pt x="3176270" y="0"/>
                  </a:cubicBezTo>
                  <a:cubicBezTo>
                    <a:pt x="3107690" y="0"/>
                    <a:pt x="3048000" y="34290"/>
                    <a:pt x="3011170" y="86360"/>
                  </a:cubicBezTo>
                  <a:cubicBezTo>
                    <a:pt x="2974340" y="34290"/>
                    <a:pt x="2914650" y="0"/>
                    <a:pt x="2846070" y="0"/>
                  </a:cubicBezTo>
                  <a:cubicBezTo>
                    <a:pt x="2777490" y="0"/>
                    <a:pt x="2716530" y="34290"/>
                    <a:pt x="2680970" y="86360"/>
                  </a:cubicBezTo>
                  <a:cubicBezTo>
                    <a:pt x="2644140" y="34290"/>
                    <a:pt x="2583180" y="0"/>
                    <a:pt x="2515870" y="0"/>
                  </a:cubicBezTo>
                  <a:cubicBezTo>
                    <a:pt x="2447290" y="0"/>
                    <a:pt x="2387600" y="34290"/>
                    <a:pt x="2350770" y="86360"/>
                  </a:cubicBezTo>
                  <a:cubicBezTo>
                    <a:pt x="2313940" y="34290"/>
                    <a:pt x="2254250" y="0"/>
                    <a:pt x="2185670" y="0"/>
                  </a:cubicBezTo>
                  <a:cubicBezTo>
                    <a:pt x="2117090" y="0"/>
                    <a:pt x="2057400" y="34290"/>
                    <a:pt x="2020570" y="86360"/>
                  </a:cubicBezTo>
                  <a:cubicBezTo>
                    <a:pt x="1983740" y="34290"/>
                    <a:pt x="1924050" y="0"/>
                    <a:pt x="1855470" y="0"/>
                  </a:cubicBezTo>
                  <a:cubicBezTo>
                    <a:pt x="1786890" y="0"/>
                    <a:pt x="1727200" y="34290"/>
                    <a:pt x="1690370" y="86360"/>
                  </a:cubicBezTo>
                  <a:cubicBezTo>
                    <a:pt x="1653540" y="34290"/>
                    <a:pt x="1593850" y="0"/>
                    <a:pt x="1525270" y="0"/>
                  </a:cubicBezTo>
                  <a:cubicBezTo>
                    <a:pt x="1456690" y="0"/>
                    <a:pt x="1395730" y="34290"/>
                    <a:pt x="1360170" y="86360"/>
                  </a:cubicBezTo>
                  <a:cubicBezTo>
                    <a:pt x="1324610" y="34290"/>
                    <a:pt x="1263650" y="0"/>
                    <a:pt x="1195070" y="0"/>
                  </a:cubicBezTo>
                  <a:cubicBezTo>
                    <a:pt x="1126490" y="0"/>
                    <a:pt x="1066800" y="34290"/>
                    <a:pt x="1029970" y="86360"/>
                  </a:cubicBezTo>
                  <a:cubicBezTo>
                    <a:pt x="990600" y="34290"/>
                    <a:pt x="930910" y="0"/>
                    <a:pt x="862330" y="0"/>
                  </a:cubicBezTo>
                  <a:cubicBezTo>
                    <a:pt x="793750" y="0"/>
                    <a:pt x="734060" y="34290"/>
                    <a:pt x="697230" y="86360"/>
                  </a:cubicBezTo>
                  <a:cubicBezTo>
                    <a:pt x="660400" y="34290"/>
                    <a:pt x="600710" y="0"/>
                    <a:pt x="532130" y="0"/>
                  </a:cubicBezTo>
                  <a:cubicBezTo>
                    <a:pt x="463550" y="0"/>
                    <a:pt x="402590" y="34290"/>
                    <a:pt x="367030" y="86360"/>
                  </a:cubicBezTo>
                  <a:cubicBezTo>
                    <a:pt x="360680" y="76200"/>
                    <a:pt x="353060" y="67310"/>
                    <a:pt x="344170" y="59690"/>
                  </a:cubicBezTo>
                  <a:cubicBezTo>
                    <a:pt x="306070" y="21590"/>
                    <a:pt x="254000" y="0"/>
                    <a:pt x="201930" y="0"/>
                  </a:cubicBezTo>
                  <a:cubicBezTo>
                    <a:pt x="148590" y="0"/>
                    <a:pt x="96520" y="21590"/>
                    <a:pt x="59690" y="59690"/>
                  </a:cubicBezTo>
                  <a:cubicBezTo>
                    <a:pt x="21590" y="96520"/>
                    <a:pt x="0" y="148590"/>
                    <a:pt x="0" y="201930"/>
                  </a:cubicBezTo>
                  <a:cubicBezTo>
                    <a:pt x="0" y="255270"/>
                    <a:pt x="21590" y="307340"/>
                    <a:pt x="59690" y="344170"/>
                  </a:cubicBezTo>
                  <a:cubicBezTo>
                    <a:pt x="68580" y="353060"/>
                    <a:pt x="77470" y="359410"/>
                    <a:pt x="86360" y="367030"/>
                  </a:cubicBezTo>
                  <a:cubicBezTo>
                    <a:pt x="34290" y="403860"/>
                    <a:pt x="0" y="463550"/>
                    <a:pt x="0" y="532130"/>
                  </a:cubicBezTo>
                  <a:cubicBezTo>
                    <a:pt x="0" y="600710"/>
                    <a:pt x="34290" y="660400"/>
                    <a:pt x="86360" y="697230"/>
                  </a:cubicBezTo>
                  <a:cubicBezTo>
                    <a:pt x="34290" y="734060"/>
                    <a:pt x="0" y="793750"/>
                    <a:pt x="0" y="862330"/>
                  </a:cubicBezTo>
                  <a:cubicBezTo>
                    <a:pt x="0" y="930910"/>
                    <a:pt x="34290" y="990600"/>
                    <a:pt x="86360" y="1027430"/>
                  </a:cubicBezTo>
                  <a:cubicBezTo>
                    <a:pt x="34290" y="1064260"/>
                    <a:pt x="0" y="1123950"/>
                    <a:pt x="0" y="1192530"/>
                  </a:cubicBezTo>
                  <a:cubicBezTo>
                    <a:pt x="0" y="1261110"/>
                    <a:pt x="34290" y="1322070"/>
                    <a:pt x="86360" y="1357630"/>
                  </a:cubicBezTo>
                  <a:cubicBezTo>
                    <a:pt x="34290" y="1393190"/>
                    <a:pt x="0" y="1454150"/>
                    <a:pt x="0" y="1522730"/>
                  </a:cubicBezTo>
                  <a:cubicBezTo>
                    <a:pt x="0" y="1591310"/>
                    <a:pt x="34290" y="1651000"/>
                    <a:pt x="86360" y="1687830"/>
                  </a:cubicBezTo>
                  <a:cubicBezTo>
                    <a:pt x="34290" y="1724660"/>
                    <a:pt x="0" y="1784350"/>
                    <a:pt x="0" y="1852930"/>
                  </a:cubicBezTo>
                  <a:cubicBezTo>
                    <a:pt x="0" y="1921510"/>
                    <a:pt x="34290" y="1981200"/>
                    <a:pt x="86360" y="2018030"/>
                  </a:cubicBezTo>
                  <a:cubicBezTo>
                    <a:pt x="34290" y="2054860"/>
                    <a:pt x="0" y="2114550"/>
                    <a:pt x="0" y="2183130"/>
                  </a:cubicBezTo>
                  <a:cubicBezTo>
                    <a:pt x="0" y="2251710"/>
                    <a:pt x="34290" y="2311400"/>
                    <a:pt x="86360" y="2348230"/>
                  </a:cubicBezTo>
                  <a:cubicBezTo>
                    <a:pt x="34290" y="2385060"/>
                    <a:pt x="0" y="2444750"/>
                    <a:pt x="0" y="2513330"/>
                  </a:cubicBezTo>
                  <a:cubicBezTo>
                    <a:pt x="0" y="2581910"/>
                    <a:pt x="34290" y="2642870"/>
                    <a:pt x="86360" y="2678430"/>
                  </a:cubicBezTo>
                  <a:cubicBezTo>
                    <a:pt x="34290" y="2713990"/>
                    <a:pt x="0" y="2774950"/>
                    <a:pt x="0" y="2843530"/>
                  </a:cubicBezTo>
                  <a:cubicBezTo>
                    <a:pt x="0" y="2912110"/>
                    <a:pt x="34290" y="2971800"/>
                    <a:pt x="86360" y="3008630"/>
                  </a:cubicBezTo>
                  <a:cubicBezTo>
                    <a:pt x="34290" y="3045460"/>
                    <a:pt x="0" y="3105150"/>
                    <a:pt x="0" y="3173730"/>
                  </a:cubicBezTo>
                  <a:cubicBezTo>
                    <a:pt x="0" y="3242310"/>
                    <a:pt x="34290" y="3302000"/>
                    <a:pt x="86360" y="3338830"/>
                  </a:cubicBezTo>
                  <a:cubicBezTo>
                    <a:pt x="34290" y="3375660"/>
                    <a:pt x="0" y="3435350"/>
                    <a:pt x="0" y="3503930"/>
                  </a:cubicBezTo>
                  <a:cubicBezTo>
                    <a:pt x="0" y="3572510"/>
                    <a:pt x="34290" y="3633470"/>
                    <a:pt x="86360" y="3669030"/>
                  </a:cubicBezTo>
                  <a:cubicBezTo>
                    <a:pt x="34290" y="3705860"/>
                    <a:pt x="0" y="3766820"/>
                    <a:pt x="0" y="3834130"/>
                  </a:cubicBezTo>
                  <a:cubicBezTo>
                    <a:pt x="0" y="3901440"/>
                    <a:pt x="34290" y="3962400"/>
                    <a:pt x="86360" y="3999230"/>
                  </a:cubicBezTo>
                  <a:cubicBezTo>
                    <a:pt x="34290" y="4036060"/>
                    <a:pt x="0" y="4095750"/>
                    <a:pt x="0" y="4164330"/>
                  </a:cubicBezTo>
                  <a:cubicBezTo>
                    <a:pt x="0" y="4232910"/>
                    <a:pt x="34290" y="4292600"/>
                    <a:pt x="86360" y="4329430"/>
                  </a:cubicBezTo>
                  <a:cubicBezTo>
                    <a:pt x="34290" y="4366260"/>
                    <a:pt x="0" y="4425950"/>
                    <a:pt x="0" y="4494530"/>
                  </a:cubicBezTo>
                  <a:cubicBezTo>
                    <a:pt x="0" y="4563110"/>
                    <a:pt x="34290" y="4622800"/>
                    <a:pt x="86360" y="4659630"/>
                  </a:cubicBezTo>
                  <a:cubicBezTo>
                    <a:pt x="34290" y="4696460"/>
                    <a:pt x="0" y="4756150"/>
                    <a:pt x="0" y="4824730"/>
                  </a:cubicBezTo>
                  <a:cubicBezTo>
                    <a:pt x="0" y="4893310"/>
                    <a:pt x="34290" y="4954270"/>
                    <a:pt x="86360" y="4989830"/>
                  </a:cubicBezTo>
                  <a:cubicBezTo>
                    <a:pt x="34290" y="5025390"/>
                    <a:pt x="0" y="5086350"/>
                    <a:pt x="0" y="5154930"/>
                  </a:cubicBezTo>
                  <a:cubicBezTo>
                    <a:pt x="0" y="5223510"/>
                    <a:pt x="34290" y="5283200"/>
                    <a:pt x="86360" y="5320030"/>
                  </a:cubicBezTo>
                  <a:cubicBezTo>
                    <a:pt x="34290" y="5356860"/>
                    <a:pt x="0" y="5416550"/>
                    <a:pt x="0" y="5485130"/>
                  </a:cubicBezTo>
                  <a:cubicBezTo>
                    <a:pt x="0" y="5553710"/>
                    <a:pt x="34290" y="5613400"/>
                    <a:pt x="86360" y="5650230"/>
                  </a:cubicBezTo>
                  <a:cubicBezTo>
                    <a:pt x="34290" y="5687060"/>
                    <a:pt x="0" y="5746750"/>
                    <a:pt x="0" y="5815330"/>
                  </a:cubicBezTo>
                  <a:cubicBezTo>
                    <a:pt x="0" y="5883910"/>
                    <a:pt x="34290" y="5944870"/>
                    <a:pt x="86360" y="5980430"/>
                  </a:cubicBezTo>
                  <a:cubicBezTo>
                    <a:pt x="76200" y="5986780"/>
                    <a:pt x="67310" y="5994400"/>
                    <a:pt x="59690" y="6003290"/>
                  </a:cubicBezTo>
                  <a:cubicBezTo>
                    <a:pt x="22860" y="6041390"/>
                    <a:pt x="0" y="6093460"/>
                    <a:pt x="0" y="6145530"/>
                  </a:cubicBezTo>
                  <a:cubicBezTo>
                    <a:pt x="0" y="6198870"/>
                    <a:pt x="20320" y="6249670"/>
                    <a:pt x="59690" y="6287770"/>
                  </a:cubicBezTo>
                  <a:cubicBezTo>
                    <a:pt x="97790" y="6325870"/>
                    <a:pt x="148590" y="6347460"/>
                    <a:pt x="201930" y="6347460"/>
                  </a:cubicBezTo>
                  <a:cubicBezTo>
                    <a:pt x="256540" y="6347460"/>
                    <a:pt x="307340" y="6325870"/>
                    <a:pt x="344170" y="6287770"/>
                  </a:cubicBezTo>
                  <a:cubicBezTo>
                    <a:pt x="353060" y="6278880"/>
                    <a:pt x="359410" y="6269990"/>
                    <a:pt x="367030" y="6261100"/>
                  </a:cubicBezTo>
                  <a:cubicBezTo>
                    <a:pt x="403860" y="6313170"/>
                    <a:pt x="463550" y="6347460"/>
                    <a:pt x="532130" y="6347460"/>
                  </a:cubicBezTo>
                  <a:cubicBezTo>
                    <a:pt x="600710" y="6347460"/>
                    <a:pt x="660400" y="6313170"/>
                    <a:pt x="697230" y="6261100"/>
                  </a:cubicBezTo>
                  <a:cubicBezTo>
                    <a:pt x="734060" y="6313170"/>
                    <a:pt x="793750" y="6347460"/>
                    <a:pt x="862330" y="6347460"/>
                  </a:cubicBezTo>
                  <a:cubicBezTo>
                    <a:pt x="930910" y="6347460"/>
                    <a:pt x="990600" y="6313170"/>
                    <a:pt x="1027430" y="6261100"/>
                  </a:cubicBezTo>
                  <a:cubicBezTo>
                    <a:pt x="1064260" y="6313170"/>
                    <a:pt x="1123950" y="6347460"/>
                    <a:pt x="1192530" y="6347460"/>
                  </a:cubicBezTo>
                  <a:cubicBezTo>
                    <a:pt x="1261110" y="6347460"/>
                    <a:pt x="1320800" y="6313170"/>
                    <a:pt x="1357630" y="6261100"/>
                  </a:cubicBezTo>
                  <a:cubicBezTo>
                    <a:pt x="1394460" y="6313170"/>
                    <a:pt x="1455420" y="6347460"/>
                    <a:pt x="1522730" y="6347460"/>
                  </a:cubicBezTo>
                  <a:cubicBezTo>
                    <a:pt x="1591310" y="6347460"/>
                    <a:pt x="1651000" y="6313170"/>
                    <a:pt x="1687830" y="6261100"/>
                  </a:cubicBezTo>
                  <a:cubicBezTo>
                    <a:pt x="1724660" y="6313170"/>
                    <a:pt x="1784350" y="6347460"/>
                    <a:pt x="1852930" y="6347460"/>
                  </a:cubicBezTo>
                  <a:cubicBezTo>
                    <a:pt x="1921510" y="6347460"/>
                    <a:pt x="1981200" y="6313170"/>
                    <a:pt x="2018030" y="6261100"/>
                  </a:cubicBezTo>
                  <a:cubicBezTo>
                    <a:pt x="2054860" y="6313170"/>
                    <a:pt x="2114550" y="6347460"/>
                    <a:pt x="2183130" y="6347460"/>
                  </a:cubicBezTo>
                  <a:cubicBezTo>
                    <a:pt x="2251710" y="6347460"/>
                    <a:pt x="2311400" y="6313170"/>
                    <a:pt x="2348230" y="6261100"/>
                  </a:cubicBezTo>
                  <a:cubicBezTo>
                    <a:pt x="2385060" y="6313170"/>
                    <a:pt x="2444750" y="6347460"/>
                    <a:pt x="2513330" y="6347460"/>
                  </a:cubicBezTo>
                  <a:cubicBezTo>
                    <a:pt x="2581910" y="6347460"/>
                    <a:pt x="2642870" y="6313170"/>
                    <a:pt x="2678430" y="6261100"/>
                  </a:cubicBezTo>
                  <a:cubicBezTo>
                    <a:pt x="2715260" y="6313170"/>
                    <a:pt x="2776220" y="6347460"/>
                    <a:pt x="2843530" y="6347460"/>
                  </a:cubicBezTo>
                  <a:cubicBezTo>
                    <a:pt x="2912110" y="6347460"/>
                    <a:pt x="2971800" y="6313170"/>
                    <a:pt x="3008630" y="6261100"/>
                  </a:cubicBezTo>
                  <a:cubicBezTo>
                    <a:pt x="3045460" y="6313170"/>
                    <a:pt x="3105150" y="6347460"/>
                    <a:pt x="3173730" y="6347460"/>
                  </a:cubicBezTo>
                  <a:cubicBezTo>
                    <a:pt x="3242310" y="6347460"/>
                    <a:pt x="3302000" y="6313170"/>
                    <a:pt x="3338830" y="6261100"/>
                  </a:cubicBezTo>
                  <a:cubicBezTo>
                    <a:pt x="3375660" y="6313170"/>
                    <a:pt x="3435350" y="6347460"/>
                    <a:pt x="3503930" y="6347460"/>
                  </a:cubicBezTo>
                  <a:cubicBezTo>
                    <a:pt x="3572510" y="6347460"/>
                    <a:pt x="3632200" y="6313170"/>
                    <a:pt x="3669030" y="6261100"/>
                  </a:cubicBezTo>
                  <a:cubicBezTo>
                    <a:pt x="3705860" y="6313170"/>
                    <a:pt x="3765550" y="6347460"/>
                    <a:pt x="3834130" y="6347460"/>
                  </a:cubicBezTo>
                  <a:cubicBezTo>
                    <a:pt x="3902710" y="6347460"/>
                    <a:pt x="3963670" y="6313170"/>
                    <a:pt x="3999230" y="6261100"/>
                  </a:cubicBezTo>
                  <a:cubicBezTo>
                    <a:pt x="4036060" y="6313170"/>
                    <a:pt x="4095750" y="6347460"/>
                    <a:pt x="4164330" y="6347460"/>
                  </a:cubicBezTo>
                  <a:cubicBezTo>
                    <a:pt x="4232910" y="6347460"/>
                    <a:pt x="4292600" y="6313170"/>
                    <a:pt x="4329430" y="6261100"/>
                  </a:cubicBezTo>
                  <a:cubicBezTo>
                    <a:pt x="4366260" y="6313170"/>
                    <a:pt x="4425950" y="6347460"/>
                    <a:pt x="4494530" y="6347460"/>
                  </a:cubicBezTo>
                  <a:cubicBezTo>
                    <a:pt x="4563110" y="6347460"/>
                    <a:pt x="4622800" y="6313170"/>
                    <a:pt x="4659630" y="6261100"/>
                  </a:cubicBezTo>
                  <a:cubicBezTo>
                    <a:pt x="4696460" y="6313170"/>
                    <a:pt x="4756150" y="6347460"/>
                    <a:pt x="4824730" y="6347460"/>
                  </a:cubicBezTo>
                  <a:cubicBezTo>
                    <a:pt x="4893310" y="6347460"/>
                    <a:pt x="4954270" y="6313170"/>
                    <a:pt x="4989830" y="6261100"/>
                  </a:cubicBezTo>
                  <a:cubicBezTo>
                    <a:pt x="5026660" y="6313170"/>
                    <a:pt x="5087620" y="6347460"/>
                    <a:pt x="5154930" y="6347460"/>
                  </a:cubicBezTo>
                  <a:cubicBezTo>
                    <a:pt x="5223510" y="6347460"/>
                    <a:pt x="5283200" y="6313170"/>
                    <a:pt x="5320030" y="6261100"/>
                  </a:cubicBezTo>
                  <a:cubicBezTo>
                    <a:pt x="5356860" y="6313170"/>
                    <a:pt x="5416550" y="6347460"/>
                    <a:pt x="5485130" y="6347460"/>
                  </a:cubicBezTo>
                  <a:cubicBezTo>
                    <a:pt x="5553710" y="6347460"/>
                    <a:pt x="5613400" y="6313170"/>
                    <a:pt x="5650230" y="6261100"/>
                  </a:cubicBezTo>
                  <a:cubicBezTo>
                    <a:pt x="5687060" y="6313170"/>
                    <a:pt x="5746750" y="6347460"/>
                    <a:pt x="5815330" y="6347460"/>
                  </a:cubicBezTo>
                  <a:cubicBezTo>
                    <a:pt x="5883910" y="6347460"/>
                    <a:pt x="5943600" y="6313170"/>
                    <a:pt x="5980430" y="6261100"/>
                  </a:cubicBezTo>
                  <a:cubicBezTo>
                    <a:pt x="5986780" y="6271260"/>
                    <a:pt x="5994400" y="6280150"/>
                    <a:pt x="6003290" y="6287770"/>
                  </a:cubicBezTo>
                  <a:cubicBezTo>
                    <a:pt x="6041390" y="6325870"/>
                    <a:pt x="6092190" y="6347460"/>
                    <a:pt x="6145530" y="6347460"/>
                  </a:cubicBezTo>
                  <a:cubicBezTo>
                    <a:pt x="6198870" y="6347460"/>
                    <a:pt x="6249670" y="6325870"/>
                    <a:pt x="6287770" y="6287770"/>
                  </a:cubicBezTo>
                  <a:cubicBezTo>
                    <a:pt x="6325870" y="6249670"/>
                    <a:pt x="6347460" y="6198870"/>
                    <a:pt x="6347460" y="6145530"/>
                  </a:cubicBezTo>
                  <a:cubicBezTo>
                    <a:pt x="6347460" y="6092190"/>
                    <a:pt x="6325870" y="6040120"/>
                    <a:pt x="6287770" y="6003290"/>
                  </a:cubicBezTo>
                  <a:cubicBezTo>
                    <a:pt x="6278880" y="5994400"/>
                    <a:pt x="6269990" y="5988050"/>
                    <a:pt x="6261100" y="5980430"/>
                  </a:cubicBezTo>
                  <a:cubicBezTo>
                    <a:pt x="6313170" y="5943600"/>
                    <a:pt x="6347460" y="5883910"/>
                    <a:pt x="6347460" y="5815330"/>
                  </a:cubicBezTo>
                  <a:cubicBezTo>
                    <a:pt x="6347460" y="5746750"/>
                    <a:pt x="6313170" y="5687060"/>
                    <a:pt x="6261100" y="5650230"/>
                  </a:cubicBezTo>
                  <a:cubicBezTo>
                    <a:pt x="6313170" y="5613400"/>
                    <a:pt x="6347460" y="5553710"/>
                    <a:pt x="6347460" y="5485130"/>
                  </a:cubicBezTo>
                  <a:cubicBezTo>
                    <a:pt x="6347460" y="5416550"/>
                    <a:pt x="6313170" y="5356860"/>
                    <a:pt x="6261100" y="5320030"/>
                  </a:cubicBezTo>
                  <a:cubicBezTo>
                    <a:pt x="6313170" y="5283200"/>
                    <a:pt x="6347460" y="5223510"/>
                    <a:pt x="6347460" y="5154930"/>
                  </a:cubicBezTo>
                  <a:cubicBezTo>
                    <a:pt x="6347460" y="5086350"/>
                    <a:pt x="6313170" y="5025390"/>
                    <a:pt x="6261100" y="4989830"/>
                  </a:cubicBezTo>
                  <a:cubicBezTo>
                    <a:pt x="6313170" y="4953000"/>
                    <a:pt x="6347460" y="4892040"/>
                    <a:pt x="6347460" y="4824730"/>
                  </a:cubicBezTo>
                  <a:cubicBezTo>
                    <a:pt x="6347460" y="4756150"/>
                    <a:pt x="6313170" y="4696460"/>
                    <a:pt x="6261100" y="4659630"/>
                  </a:cubicBezTo>
                  <a:cubicBezTo>
                    <a:pt x="6313170" y="4622800"/>
                    <a:pt x="6347460" y="4563110"/>
                    <a:pt x="6347460" y="4494530"/>
                  </a:cubicBezTo>
                  <a:cubicBezTo>
                    <a:pt x="6347460" y="4425950"/>
                    <a:pt x="6313170" y="4366260"/>
                    <a:pt x="6261100" y="4329430"/>
                  </a:cubicBezTo>
                  <a:cubicBezTo>
                    <a:pt x="6313170" y="4292600"/>
                    <a:pt x="6347460" y="4232910"/>
                    <a:pt x="6347460" y="4164330"/>
                  </a:cubicBezTo>
                  <a:cubicBezTo>
                    <a:pt x="6347460" y="4095750"/>
                    <a:pt x="6313170" y="4036060"/>
                    <a:pt x="6261100" y="3999230"/>
                  </a:cubicBezTo>
                  <a:cubicBezTo>
                    <a:pt x="6313170" y="3962400"/>
                    <a:pt x="6347460" y="3901440"/>
                    <a:pt x="6347460" y="3834130"/>
                  </a:cubicBezTo>
                  <a:cubicBezTo>
                    <a:pt x="6347460" y="3765550"/>
                    <a:pt x="6313170" y="3704590"/>
                    <a:pt x="6261100" y="3669030"/>
                  </a:cubicBezTo>
                  <a:cubicBezTo>
                    <a:pt x="6313170" y="3632200"/>
                    <a:pt x="6347460" y="3572510"/>
                    <a:pt x="6347460" y="3503930"/>
                  </a:cubicBezTo>
                  <a:cubicBezTo>
                    <a:pt x="6347460" y="3435350"/>
                    <a:pt x="6313170" y="3375660"/>
                    <a:pt x="6261100" y="3338830"/>
                  </a:cubicBezTo>
                  <a:cubicBezTo>
                    <a:pt x="6313170" y="3302000"/>
                    <a:pt x="6347460" y="3242310"/>
                    <a:pt x="6347460" y="3173730"/>
                  </a:cubicBezTo>
                  <a:cubicBezTo>
                    <a:pt x="6347460" y="3105150"/>
                    <a:pt x="6313170" y="3045460"/>
                    <a:pt x="6261100" y="3008630"/>
                  </a:cubicBezTo>
                  <a:cubicBezTo>
                    <a:pt x="6313170" y="2971800"/>
                    <a:pt x="6347460" y="2912110"/>
                    <a:pt x="6347460" y="2843530"/>
                  </a:cubicBezTo>
                  <a:cubicBezTo>
                    <a:pt x="6347460" y="2774950"/>
                    <a:pt x="6313170" y="2713990"/>
                    <a:pt x="6261100" y="2678430"/>
                  </a:cubicBezTo>
                  <a:cubicBezTo>
                    <a:pt x="6313170" y="2641600"/>
                    <a:pt x="6347460" y="2580640"/>
                    <a:pt x="6347460" y="2513330"/>
                  </a:cubicBezTo>
                  <a:cubicBezTo>
                    <a:pt x="6347460" y="2444750"/>
                    <a:pt x="6313170" y="2383790"/>
                    <a:pt x="6261100" y="2348230"/>
                  </a:cubicBezTo>
                  <a:cubicBezTo>
                    <a:pt x="6313170" y="2311400"/>
                    <a:pt x="6347460" y="2251710"/>
                    <a:pt x="6347460" y="2183130"/>
                  </a:cubicBezTo>
                  <a:cubicBezTo>
                    <a:pt x="6347460" y="2114550"/>
                    <a:pt x="6313170" y="2054860"/>
                    <a:pt x="6261100" y="2018030"/>
                  </a:cubicBezTo>
                  <a:cubicBezTo>
                    <a:pt x="6313170" y="1981200"/>
                    <a:pt x="6347460" y="1921510"/>
                    <a:pt x="6347460" y="1852930"/>
                  </a:cubicBezTo>
                  <a:cubicBezTo>
                    <a:pt x="6347460" y="1784350"/>
                    <a:pt x="6313170" y="1724660"/>
                    <a:pt x="6261100" y="1687830"/>
                  </a:cubicBezTo>
                  <a:cubicBezTo>
                    <a:pt x="6313170" y="1651000"/>
                    <a:pt x="6347460" y="1591310"/>
                    <a:pt x="6347460" y="1522730"/>
                  </a:cubicBezTo>
                  <a:cubicBezTo>
                    <a:pt x="6347460" y="1454150"/>
                    <a:pt x="6313170" y="1393190"/>
                    <a:pt x="6261100" y="1357630"/>
                  </a:cubicBezTo>
                  <a:cubicBezTo>
                    <a:pt x="6313170" y="1322070"/>
                    <a:pt x="6347460" y="1261110"/>
                    <a:pt x="6347460" y="1192530"/>
                  </a:cubicBezTo>
                  <a:cubicBezTo>
                    <a:pt x="6347460" y="1123950"/>
                    <a:pt x="6313170" y="1064260"/>
                    <a:pt x="6261100" y="1027430"/>
                  </a:cubicBezTo>
                  <a:cubicBezTo>
                    <a:pt x="6313170" y="990600"/>
                    <a:pt x="6347460" y="930910"/>
                    <a:pt x="6347460" y="862330"/>
                  </a:cubicBezTo>
                  <a:cubicBezTo>
                    <a:pt x="6347460" y="793750"/>
                    <a:pt x="6313170" y="734060"/>
                    <a:pt x="6261100" y="697230"/>
                  </a:cubicBezTo>
                  <a:cubicBezTo>
                    <a:pt x="6315710" y="660400"/>
                    <a:pt x="6350000" y="600710"/>
                    <a:pt x="6350000" y="532130"/>
                  </a:cubicBezTo>
                  <a:close/>
                </a:path>
              </a:pathLst>
            </a:custGeom>
            <a:solidFill>
              <a:srgbClr val="205732"/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59" name="Freeform 59"/>
            <p:cNvSpPr/>
            <p:nvPr/>
          </p:nvSpPr>
          <p:spPr>
            <a:xfrm>
              <a:off x="358140" y="358140"/>
              <a:ext cx="5632450" cy="5633720"/>
            </a:xfrm>
            <a:custGeom>
              <a:avLst/>
              <a:gdLst/>
              <a:ahLst/>
              <a:cxnLst/>
              <a:rect l="l" t="t" r="r" b="b"/>
              <a:pathLst>
                <a:path w="5632450" h="5633720">
                  <a:moveTo>
                    <a:pt x="0" y="0"/>
                  </a:moveTo>
                  <a:lnTo>
                    <a:pt x="5632450" y="0"/>
                  </a:lnTo>
                  <a:lnTo>
                    <a:pt x="5632450" y="5633720"/>
                  </a:lnTo>
                  <a:lnTo>
                    <a:pt x="0" y="5633720"/>
                  </a:lnTo>
                  <a:close/>
                </a:path>
              </a:pathLst>
            </a:custGeom>
            <a:blipFill>
              <a:blip r:embed="rId6"/>
              <a:stretch>
                <a:fillRect l="-25063" r="-25063"/>
              </a:stretch>
            </a:blipFill>
          </p:spPr>
          <p:txBody>
            <a:bodyPr/>
            <a:lstStyle/>
            <a:p>
              <a:endParaRPr/>
            </a:p>
          </p:txBody>
        </p:sp>
      </p:grp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472" t="-19569" b="-1956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14838" y="1007524"/>
            <a:ext cx="15884497" cy="8250776"/>
            <a:chOff x="0" y="0"/>
            <a:chExt cx="4791052" cy="248858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791052" cy="2488583"/>
            </a:xfrm>
            <a:custGeom>
              <a:avLst/>
              <a:gdLst/>
              <a:ahLst/>
              <a:cxnLst/>
              <a:rect l="l" t="t" r="r" b="b"/>
              <a:pathLst>
                <a:path w="4791052" h="2488583">
                  <a:moveTo>
                    <a:pt x="16571" y="0"/>
                  </a:moveTo>
                  <a:lnTo>
                    <a:pt x="4774481" y="0"/>
                  </a:lnTo>
                  <a:cubicBezTo>
                    <a:pt x="4778875" y="0"/>
                    <a:pt x="4783091" y="1746"/>
                    <a:pt x="4786198" y="4854"/>
                  </a:cubicBezTo>
                  <a:cubicBezTo>
                    <a:pt x="4789306" y="7961"/>
                    <a:pt x="4791052" y="12176"/>
                    <a:pt x="4791052" y="16571"/>
                  </a:cubicBezTo>
                  <a:lnTo>
                    <a:pt x="4791052" y="2472012"/>
                  </a:lnTo>
                  <a:cubicBezTo>
                    <a:pt x="4791052" y="2476407"/>
                    <a:pt x="4789306" y="2480622"/>
                    <a:pt x="4786198" y="2483730"/>
                  </a:cubicBezTo>
                  <a:cubicBezTo>
                    <a:pt x="4783091" y="2486838"/>
                    <a:pt x="4778875" y="2488583"/>
                    <a:pt x="4774481" y="2488583"/>
                  </a:cubicBezTo>
                  <a:lnTo>
                    <a:pt x="16571" y="2488583"/>
                  </a:lnTo>
                  <a:cubicBezTo>
                    <a:pt x="12176" y="2488583"/>
                    <a:pt x="7961" y="2486838"/>
                    <a:pt x="4854" y="2483730"/>
                  </a:cubicBezTo>
                  <a:cubicBezTo>
                    <a:pt x="1746" y="2480622"/>
                    <a:pt x="0" y="2476407"/>
                    <a:pt x="0" y="2472012"/>
                  </a:cubicBezTo>
                  <a:lnTo>
                    <a:pt x="0" y="16571"/>
                  </a:lnTo>
                  <a:cubicBezTo>
                    <a:pt x="0" y="12176"/>
                    <a:pt x="1746" y="7961"/>
                    <a:pt x="4854" y="4854"/>
                  </a:cubicBezTo>
                  <a:cubicBezTo>
                    <a:pt x="7961" y="1746"/>
                    <a:pt x="12176" y="0"/>
                    <a:pt x="16571" y="0"/>
                  </a:cubicBezTo>
                  <a:close/>
                </a:path>
              </a:pathLst>
            </a:custGeom>
            <a:solidFill>
              <a:srgbClr val="003D25">
                <a:alpha val="95686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791052" cy="25362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rot="-10800000">
            <a:off x="-1864754" y="2096246"/>
            <a:ext cx="4712951" cy="0"/>
          </a:xfrm>
          <a:prstGeom prst="line">
            <a:avLst/>
          </a:prstGeom>
          <a:ln w="66675" cap="flat">
            <a:solidFill>
              <a:srgbClr val="F6F6F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rot="-10800000">
            <a:off x="15604333" y="2029571"/>
            <a:ext cx="5031037" cy="0"/>
          </a:xfrm>
          <a:prstGeom prst="line">
            <a:avLst/>
          </a:prstGeom>
          <a:ln w="66675" cap="flat">
            <a:solidFill>
              <a:srgbClr val="F6F6F6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>
            <a:off x="1601106" y="4171619"/>
            <a:ext cx="3356980" cy="3356966"/>
            <a:chOff x="0" y="0"/>
            <a:chExt cx="6350000" cy="634997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t="-91" b="-91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5341703" y="2742943"/>
            <a:ext cx="3356980" cy="3356966"/>
            <a:chOff x="0" y="0"/>
            <a:chExt cx="6350000" cy="634997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38888" r="-38888"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>
            <a:off x="13238877" y="2877647"/>
            <a:ext cx="3301347" cy="3301334"/>
            <a:chOff x="0" y="0"/>
            <a:chExt cx="6350000" cy="634997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-25046" r="-25046"/>
              </a:stretch>
            </a:blipFill>
          </p:spPr>
        </p:sp>
      </p:grpSp>
      <p:grpSp>
        <p:nvGrpSpPr>
          <p:cNvPr id="14" name="Group 14"/>
          <p:cNvGrpSpPr/>
          <p:nvPr/>
        </p:nvGrpSpPr>
        <p:grpSpPr>
          <a:xfrm>
            <a:off x="9464844" y="4152867"/>
            <a:ext cx="3375731" cy="3375717"/>
            <a:chOff x="0" y="0"/>
            <a:chExt cx="6350000" cy="634997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25046" r="-25046"/>
              </a:stretch>
            </a:blipFill>
          </p:spPr>
        </p:sp>
      </p:grpSp>
      <p:sp>
        <p:nvSpPr>
          <p:cNvPr id="16" name="TextBox 16"/>
          <p:cNvSpPr txBox="1"/>
          <p:nvPr/>
        </p:nvSpPr>
        <p:spPr>
          <a:xfrm>
            <a:off x="3697930" y="1557900"/>
            <a:ext cx="10892141" cy="9611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749"/>
              </a:lnSpc>
              <a:spcBef>
                <a:spcPct val="0"/>
              </a:spcBef>
            </a:pPr>
            <a:r>
              <a:rPr lang="en-US" sz="5535" spc="215">
                <a:solidFill>
                  <a:srgbClr val="FFFFFE"/>
                </a:solidFill>
                <a:latin typeface="Now Heavy"/>
              </a:rPr>
              <a:t>Who can benefit ?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362258" y="7726937"/>
            <a:ext cx="3580903" cy="419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27"/>
              </a:lnSpc>
            </a:pPr>
            <a:r>
              <a:rPr lang="en-US" sz="2483" spc="2">
                <a:solidFill>
                  <a:srgbClr val="FFFFFE"/>
                </a:solidFill>
                <a:latin typeface="Canva Sans Bold"/>
              </a:rPr>
              <a:t>Conservationists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341703" y="6489981"/>
            <a:ext cx="3580903" cy="419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27"/>
              </a:lnSpc>
            </a:pPr>
            <a:r>
              <a:rPr lang="en-US" sz="2483" spc="2">
                <a:solidFill>
                  <a:srgbClr val="FFFFFE"/>
                </a:solidFill>
                <a:latin typeface="Canva Sans Bold"/>
              </a:rPr>
              <a:t>Researchers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77183" y="7726937"/>
            <a:ext cx="3580903" cy="419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27"/>
              </a:lnSpc>
            </a:pPr>
            <a:r>
              <a:rPr lang="en-US" sz="2483" spc="2">
                <a:solidFill>
                  <a:srgbClr val="FFFFFE"/>
                </a:solidFill>
                <a:latin typeface="Canva Sans Bold"/>
              </a:rPr>
              <a:t>Birdwatchers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238877" y="6489981"/>
            <a:ext cx="3580903" cy="419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27"/>
              </a:lnSpc>
            </a:pPr>
            <a:r>
              <a:rPr lang="en-US" sz="2483" spc="2">
                <a:solidFill>
                  <a:srgbClr val="FFFFFE"/>
                </a:solidFill>
                <a:latin typeface="Canva Sans Bold"/>
              </a:rPr>
              <a:t>Students</a:t>
            </a:r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52740" y="2243210"/>
            <a:ext cx="9664338" cy="3984695"/>
            <a:chOff x="0" y="0"/>
            <a:chExt cx="2914939" cy="12018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14939" cy="1201856"/>
            </a:xfrm>
            <a:custGeom>
              <a:avLst/>
              <a:gdLst/>
              <a:ahLst/>
              <a:cxnLst/>
              <a:rect l="l" t="t" r="r" b="b"/>
              <a:pathLst>
                <a:path w="2914939" h="1201856">
                  <a:moveTo>
                    <a:pt x="27237" y="0"/>
                  </a:moveTo>
                  <a:lnTo>
                    <a:pt x="2887703" y="0"/>
                  </a:lnTo>
                  <a:cubicBezTo>
                    <a:pt x="2894926" y="0"/>
                    <a:pt x="2901854" y="2870"/>
                    <a:pt x="2906962" y="7977"/>
                  </a:cubicBezTo>
                  <a:cubicBezTo>
                    <a:pt x="2912070" y="13085"/>
                    <a:pt x="2914939" y="20013"/>
                    <a:pt x="2914939" y="27237"/>
                  </a:cubicBezTo>
                  <a:lnTo>
                    <a:pt x="2914939" y="1174619"/>
                  </a:lnTo>
                  <a:cubicBezTo>
                    <a:pt x="2914939" y="1181843"/>
                    <a:pt x="2912070" y="1188771"/>
                    <a:pt x="2906962" y="1193879"/>
                  </a:cubicBezTo>
                  <a:cubicBezTo>
                    <a:pt x="2901854" y="1198987"/>
                    <a:pt x="2894926" y="1201856"/>
                    <a:pt x="2887703" y="1201856"/>
                  </a:cubicBezTo>
                  <a:lnTo>
                    <a:pt x="27237" y="1201856"/>
                  </a:lnTo>
                  <a:cubicBezTo>
                    <a:pt x="20013" y="1201856"/>
                    <a:pt x="13085" y="1198987"/>
                    <a:pt x="7977" y="1193879"/>
                  </a:cubicBezTo>
                  <a:cubicBezTo>
                    <a:pt x="2870" y="1188771"/>
                    <a:pt x="0" y="1181843"/>
                    <a:pt x="0" y="1174619"/>
                  </a:cubicBezTo>
                  <a:lnTo>
                    <a:pt x="0" y="27237"/>
                  </a:lnTo>
                  <a:cubicBezTo>
                    <a:pt x="0" y="20013"/>
                    <a:pt x="2870" y="13085"/>
                    <a:pt x="7977" y="7977"/>
                  </a:cubicBezTo>
                  <a:cubicBezTo>
                    <a:pt x="13085" y="2870"/>
                    <a:pt x="20013" y="0"/>
                    <a:pt x="27237" y="0"/>
                  </a:cubicBezTo>
                  <a:close/>
                </a:path>
              </a:pathLst>
            </a:custGeom>
            <a:solidFill>
              <a:srgbClr val="FFFFFE"/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914939" cy="12494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4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786589" y="4004946"/>
            <a:ext cx="9501411" cy="6194273"/>
          </a:xfrm>
          <a:custGeom>
            <a:avLst/>
            <a:gdLst/>
            <a:ahLst/>
            <a:cxnLst/>
            <a:rect l="l" t="t" r="r" b="b"/>
            <a:pathLst>
              <a:path w="9501411" h="6194273">
                <a:moveTo>
                  <a:pt x="0" y="0"/>
                </a:moveTo>
                <a:lnTo>
                  <a:pt x="9501411" y="0"/>
                </a:lnTo>
                <a:lnTo>
                  <a:pt x="9501411" y="6194272"/>
                </a:lnTo>
                <a:lnTo>
                  <a:pt x="0" y="61942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977" r="-6977"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6642562" y="495498"/>
            <a:ext cx="6313918" cy="9521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21"/>
              </a:lnSpc>
              <a:spcBef>
                <a:spcPct val="0"/>
              </a:spcBef>
            </a:pPr>
            <a:r>
              <a:rPr lang="en-US" sz="5515">
                <a:solidFill>
                  <a:srgbClr val="F6F6F6"/>
                </a:solidFill>
                <a:latin typeface="Now Heavy"/>
              </a:rPr>
              <a:t>How it Works 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22065" y="2862088"/>
            <a:ext cx="7573441" cy="3308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3795" lvl="1" indent="-296898">
              <a:lnSpc>
                <a:spcPts val="3795"/>
              </a:lnSpc>
              <a:buFont typeface="Arial"/>
              <a:buChar char="•"/>
            </a:pPr>
            <a:r>
              <a:rPr lang="en-US" sz="2750" spc="269">
                <a:solidFill>
                  <a:srgbClr val="000000"/>
                </a:solidFill>
                <a:latin typeface="Canva Sans Bold"/>
              </a:rPr>
              <a:t>User Uploads an Image of a bird.</a:t>
            </a:r>
          </a:p>
          <a:p>
            <a:pPr marL="593795" lvl="1" indent="-296898">
              <a:lnSpc>
                <a:spcPts val="3795"/>
              </a:lnSpc>
              <a:buFont typeface="Arial"/>
              <a:buChar char="•"/>
            </a:pPr>
            <a:r>
              <a:rPr lang="en-US" sz="2750" spc="269">
                <a:solidFill>
                  <a:srgbClr val="000000"/>
                </a:solidFill>
                <a:latin typeface="Canva Sans Bold"/>
              </a:rPr>
              <a:t>Eco Eye’s model analyzes key features using OpenCV.</a:t>
            </a:r>
          </a:p>
          <a:p>
            <a:pPr marL="593795" lvl="1" indent="-296898">
              <a:lnSpc>
                <a:spcPts val="3795"/>
              </a:lnSpc>
              <a:buFont typeface="Arial"/>
              <a:buChar char="•"/>
            </a:pPr>
            <a:r>
              <a:rPr lang="en-US" sz="2750" spc="269">
                <a:solidFill>
                  <a:srgbClr val="000000"/>
                </a:solidFill>
                <a:latin typeface="Canva Sans Bold"/>
              </a:rPr>
              <a:t>Predicts the species of the bird with high accuracy .</a:t>
            </a:r>
          </a:p>
          <a:p>
            <a:pPr marL="593795" lvl="1" indent="-296898">
              <a:lnSpc>
                <a:spcPts val="3795"/>
              </a:lnSpc>
              <a:buFont typeface="Arial"/>
              <a:buChar char="•"/>
            </a:pPr>
            <a:r>
              <a:rPr lang="en-US" sz="2750" spc="269">
                <a:solidFill>
                  <a:srgbClr val="000000"/>
                </a:solidFill>
                <a:latin typeface="Canva Sans Bold"/>
              </a:rPr>
              <a:t>Provides instant results to the user.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10668" y="8042598"/>
            <a:ext cx="4937522" cy="461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66"/>
              </a:lnSpc>
              <a:spcBef>
                <a:spcPct val="0"/>
              </a:spcBef>
            </a:pPr>
            <a:r>
              <a:rPr lang="en-US" sz="2729" spc="267">
                <a:solidFill>
                  <a:srgbClr val="FFBD59"/>
                </a:solidFill>
                <a:latin typeface="Canva Sans Bold"/>
              </a:rPr>
              <a:t>Let's see it in next slide!</a:t>
            </a:r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406955" y="8849663"/>
            <a:ext cx="17474090" cy="1143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94"/>
              </a:lnSpc>
              <a:spcBef>
                <a:spcPct val="0"/>
              </a:spcBef>
            </a:pPr>
            <a:r>
              <a:rPr lang="en-US" sz="3329" spc="326">
                <a:solidFill>
                  <a:srgbClr val="F6F6F6"/>
                </a:solidFill>
                <a:latin typeface="Canva Sans Bold Italics"/>
              </a:rPr>
              <a:t>Link: </a:t>
            </a:r>
            <a:r>
              <a:rPr lang="en-US" sz="3329" spc="326">
                <a:solidFill>
                  <a:srgbClr val="F6F6F6"/>
                </a:solidFill>
                <a:latin typeface="Canva Sans"/>
              </a:rPr>
              <a:t>https://ecoeye-onlinebirdmonitoringsystem-7voh.zeet-technovishalgir.zeet.app/</a:t>
            </a:r>
          </a:p>
        </p:txBody>
      </p:sp>
      <p:sp>
        <p:nvSpPr>
          <p:cNvPr id="4" name="Freeform 2">
            <a:extLst>
              <a:ext uri="{FF2B5EF4-FFF2-40B4-BE49-F238E27FC236}">
                <a16:creationId xmlns="" xmlns:a16="http://schemas.microsoft.com/office/drawing/2014/main" id="{9B66C18E-C01D-342E-8097-70DFC8C64A5F}"/>
              </a:ext>
            </a:extLst>
          </p:cNvPr>
          <p:cNvSpPr/>
          <p:nvPr/>
        </p:nvSpPr>
        <p:spPr>
          <a:xfrm>
            <a:off x="0" y="0"/>
            <a:ext cx="18288000" cy="8724900"/>
          </a:xfrm>
          <a:custGeom>
            <a:avLst/>
            <a:gdLst/>
            <a:ahLst/>
            <a:cxnLst/>
            <a:rect l="l" t="t" r="r" b="b"/>
            <a:pathLst>
              <a:path w="18288000" h="8473283">
                <a:moveTo>
                  <a:pt x="0" y="0"/>
                </a:moveTo>
                <a:lnTo>
                  <a:pt x="18288000" y="0"/>
                </a:lnTo>
                <a:lnTo>
                  <a:pt x="18288000" y="8473283"/>
                </a:lnTo>
                <a:lnTo>
                  <a:pt x="0" y="84732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59" r="-825" b="-15992"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406955" y="8849663"/>
            <a:ext cx="17474090" cy="1143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94"/>
              </a:lnSpc>
              <a:spcBef>
                <a:spcPct val="0"/>
              </a:spcBef>
            </a:pPr>
            <a:r>
              <a:rPr lang="en-US" sz="3329" spc="326">
                <a:solidFill>
                  <a:srgbClr val="F6F6F6"/>
                </a:solidFill>
                <a:latin typeface="Canva Sans Bold Italics"/>
              </a:rPr>
              <a:t>Link: </a:t>
            </a:r>
            <a:r>
              <a:rPr lang="en-US" sz="3329" spc="326">
                <a:solidFill>
                  <a:srgbClr val="F6F6F6"/>
                </a:solidFill>
                <a:latin typeface="Canva Sans"/>
              </a:rPr>
              <a:t>https://ecoeye-onlinebirdmonitoringsystem-7voh.zeet-technovishalgir.zeet.app/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5A789316-B086-537B-F58D-EF2D0E63CB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884" y="-9667"/>
            <a:ext cx="18311884" cy="8818860"/>
          </a:xfrm>
          <a:prstGeom prst="rect">
            <a:avLst/>
          </a:prstGeom>
        </p:spPr>
      </p:pic>
    </p:spTree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10.0.14393.0"/>
  <p:tag name="AS_RELEASE_DATE" val="2019.12.14"/>
  <p:tag name="AS_TITLE" val="Aspose.Slides for .NET 4.0 Client Profile"/>
  <p:tag name="AS_VERSION" val="19.1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2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2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24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27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3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3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3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37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38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4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44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45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48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5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5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53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5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49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5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46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47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42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43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39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4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35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3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4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32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33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28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29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25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26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2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22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8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5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2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4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5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7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2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3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4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5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6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9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0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6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8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448</Words>
  <Application>Microsoft Office PowerPoint</Application>
  <PresentationFormat>Custom</PresentationFormat>
  <Paragraphs>87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0" baseType="lpstr">
      <vt:lpstr>Canva Sans Bold Italics</vt:lpstr>
      <vt:lpstr>Canva Sans Bold</vt:lpstr>
      <vt:lpstr>Canva Sans</vt:lpstr>
      <vt:lpstr>Calibri</vt:lpstr>
      <vt:lpstr>Canva Sans Italics</vt:lpstr>
      <vt:lpstr>Arial</vt:lpstr>
      <vt:lpstr>Now Heavy</vt:lpstr>
      <vt:lpstr>Now Medium</vt:lpstr>
      <vt:lpstr>Now Bold</vt:lpstr>
      <vt:lpstr>Poppins</vt:lpstr>
      <vt:lpstr>Now Medium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Step_presentation_2(Week 13))</dc:title>
  <dc:creator>Pulkit</dc:creator>
  <cp:lastModifiedBy>Dell</cp:lastModifiedBy>
  <cp:revision>10</cp:revision>
  <dcterms:created xsi:type="dcterms:W3CDTF">2006-08-16T00:00:00Z</dcterms:created>
  <dcterms:modified xsi:type="dcterms:W3CDTF">2024-08-24T01:53:46Z</dcterms:modified>
</cp:coreProperties>
</file>

<file path=docProps/thumbnail.jpeg>
</file>